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6" r:id="rId2"/>
    <p:sldMasterId id="2147483665" r:id="rId3"/>
  </p:sldMasterIdLst>
  <p:notesMasterIdLst>
    <p:notesMasterId r:id="rId29"/>
  </p:notesMasterIdLst>
  <p:handoutMasterIdLst>
    <p:handoutMasterId r:id="rId30"/>
  </p:handoutMasterIdLst>
  <p:sldIdLst>
    <p:sldId id="256" r:id="rId4"/>
    <p:sldId id="278" r:id="rId5"/>
    <p:sldId id="259" r:id="rId6"/>
    <p:sldId id="267" r:id="rId7"/>
    <p:sldId id="283" r:id="rId8"/>
    <p:sldId id="280" r:id="rId9"/>
    <p:sldId id="263" r:id="rId10"/>
    <p:sldId id="268" r:id="rId11"/>
    <p:sldId id="269" r:id="rId12"/>
    <p:sldId id="260" r:id="rId13"/>
    <p:sldId id="261" r:id="rId14"/>
    <p:sldId id="264" r:id="rId15"/>
    <p:sldId id="279" r:id="rId16"/>
    <p:sldId id="270" r:id="rId17"/>
    <p:sldId id="271" r:id="rId18"/>
    <p:sldId id="272" r:id="rId19"/>
    <p:sldId id="274" r:id="rId20"/>
    <p:sldId id="281" r:id="rId21"/>
    <p:sldId id="282" r:id="rId22"/>
    <p:sldId id="262" r:id="rId23"/>
    <p:sldId id="265" r:id="rId24"/>
    <p:sldId id="275" r:id="rId25"/>
    <p:sldId id="276" r:id="rId26"/>
    <p:sldId id="277" r:id="rId27"/>
    <p:sldId id="266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45" dt="2021-05-20T13:33:18.180"/>
    <p1510:client id="{32EE7C02-C61B-4C14-ADC7-C61ABC1D6BE9}" v="152" dt="2021-05-20T14:02:45.991"/>
    <p1510:client id="{47C3C99F-503F-2000-E9A8-6475C7398760}" v="7" dt="2021-05-20T13:51:19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48b399d060b84abe80fc78731321f36b0350a55c9abf3764dea533c30cf7a0be::" providerId="AD" clId="Web-{47C3C99F-503F-2000-E9A8-6475C7398760}"/>
    <pc:docChg chg="modSld">
      <pc:chgData name="Guest User" userId="S::urn:spo:anon#48b399d060b84abe80fc78731321f36b0350a55c9abf3764dea533c30cf7a0be::" providerId="AD" clId="Web-{47C3C99F-503F-2000-E9A8-6475C7398760}" dt="2021-05-20T13:51:19.091" v="6" actId="20577"/>
      <pc:docMkLst>
        <pc:docMk/>
      </pc:docMkLst>
      <pc:sldChg chg="modSp">
        <pc:chgData name="Guest User" userId="S::urn:spo:anon#48b399d060b84abe80fc78731321f36b0350a55c9abf3764dea533c30cf7a0be::" providerId="AD" clId="Web-{47C3C99F-503F-2000-E9A8-6475C7398760}" dt="2021-05-20T13:51:19.091" v="6" actId="20577"/>
        <pc:sldMkLst>
          <pc:docMk/>
          <pc:sldMk cId="803524233" sldId="267"/>
        </pc:sldMkLst>
        <pc:spChg chg="mod">
          <ac:chgData name="Guest User" userId="S::urn:spo:anon#48b399d060b84abe80fc78731321f36b0350a55c9abf3764dea533c30cf7a0be::" providerId="AD" clId="Web-{47C3C99F-503F-2000-E9A8-6475C7398760}" dt="2021-05-20T13:51:19.091" v="6" actId="20577"/>
          <ac:spMkLst>
            <pc:docMk/>
            <pc:sldMk cId="803524233" sldId="267"/>
            <ac:spMk id="5" creationId="{A9537729-1267-48D2-A0CC-A17130BB86EB}"/>
          </ac:spMkLst>
        </pc:spChg>
      </pc:sldChg>
    </pc:docChg>
  </pc:docChgLst>
  <pc:docChgLst>
    <pc:chgData name="Utilisateur invité" userId="S::urn:spo:anon#48b399d060b84abe80fc78731321f36b0350a55c9abf3764dea533c30cf7a0be::" providerId="AD" clId="Web-{00000000-0000-0000-0000-000000000000}"/>
    <pc:docChg chg="modSld">
      <pc:chgData name="Utilisateur invité" userId="S::urn:spo:anon#48b399d060b84abe80fc78731321f36b0350a55c9abf3764dea533c30cf7a0be::" providerId="AD" clId="Web-{00000000-0000-0000-0000-000000000000}" dt="2021-05-20T13:33:18.180" v="44" actId="20577"/>
      <pc:docMkLst>
        <pc:docMk/>
      </pc:docMkLst>
      <pc:sldChg chg="modSp">
        <pc:chgData name="Utilisateur invité" userId="S::urn:spo:anon#48b399d060b84abe80fc78731321f36b0350a55c9abf3764dea533c30cf7a0be::" providerId="AD" clId="Web-{00000000-0000-0000-0000-000000000000}" dt="2021-05-20T13:25:38.965" v="11" actId="20577"/>
        <pc:sldMkLst>
          <pc:docMk/>
          <pc:sldMk cId="353691604" sldId="259"/>
        </pc:sldMkLst>
        <pc:spChg chg="mod">
          <ac:chgData name="Utilisateur invité" userId="S::urn:spo:anon#48b399d060b84abe80fc78731321f36b0350a55c9abf3764dea533c30cf7a0be::" providerId="AD" clId="Web-{00000000-0000-0000-0000-000000000000}" dt="2021-05-20T13:25:38.965" v="11" actId="20577"/>
          <ac:spMkLst>
            <pc:docMk/>
            <pc:sldMk cId="353691604" sldId="259"/>
            <ac:spMk id="5" creationId="{0EAFE9FA-A52D-42EA-BA82-DE851DEFDA06}"/>
          </ac:spMkLst>
        </pc:spChg>
      </pc:sldChg>
      <pc:sldChg chg="modSp">
        <pc:chgData name="Utilisateur invité" userId="S::urn:spo:anon#48b399d060b84abe80fc78731321f36b0350a55c9abf3764dea533c30cf7a0be::" providerId="AD" clId="Web-{00000000-0000-0000-0000-000000000000}" dt="2021-05-20T13:33:18.180" v="44" actId="20577"/>
        <pc:sldMkLst>
          <pc:docMk/>
          <pc:sldMk cId="2999473395" sldId="263"/>
        </pc:sldMkLst>
        <pc:spChg chg="mod">
          <ac:chgData name="Utilisateur invité" userId="S::urn:spo:anon#48b399d060b84abe80fc78731321f36b0350a55c9abf3764dea533c30cf7a0be::" providerId="AD" clId="Web-{00000000-0000-0000-0000-000000000000}" dt="2021-05-20T13:33:18.180" v="44" actId="20577"/>
          <ac:spMkLst>
            <pc:docMk/>
            <pc:sldMk cId="2999473395" sldId="263"/>
            <ac:spMk id="5" creationId="{DE2EDAB8-593D-4B70-8EDC-DA9276CFAA2E}"/>
          </ac:spMkLst>
        </pc:spChg>
      </pc:sldChg>
      <pc:sldChg chg="modSp">
        <pc:chgData name="Utilisateur invité" userId="S::urn:spo:anon#48b399d060b84abe80fc78731321f36b0350a55c9abf3764dea533c30cf7a0be::" providerId="AD" clId="Web-{00000000-0000-0000-0000-000000000000}" dt="2021-05-20T13:32:32.258" v="42" actId="20577"/>
        <pc:sldMkLst>
          <pc:docMk/>
          <pc:sldMk cId="803524233" sldId="267"/>
        </pc:sldMkLst>
        <pc:spChg chg="mod">
          <ac:chgData name="Utilisateur invité" userId="S::urn:spo:anon#48b399d060b84abe80fc78731321f36b0350a55c9abf3764dea533c30cf7a0be::" providerId="AD" clId="Web-{00000000-0000-0000-0000-000000000000}" dt="2021-05-20T13:32:32.258" v="42" actId="20577"/>
          <ac:spMkLst>
            <pc:docMk/>
            <pc:sldMk cId="803524233" sldId="267"/>
            <ac:spMk id="5" creationId="{A9537729-1267-48D2-A0CC-A17130BB86EB}"/>
          </ac:spMkLst>
        </pc:spChg>
      </pc:sldChg>
    </pc:docChg>
  </pc:docChgLst>
  <pc:docChgLst>
    <pc:chgData name="Benoit ARTIGE" userId="9a8ce020-3133-436e-9c0b-c07ffa487107" providerId="ADAL" clId="{32EE7C02-C61B-4C14-ADC7-C61ABC1D6BE9}"/>
    <pc:docChg chg="undo custSel addSld delSld modSld sldOrd">
      <pc:chgData name="Benoit ARTIGE" userId="9a8ce020-3133-436e-9c0b-c07ffa487107" providerId="ADAL" clId="{32EE7C02-C61B-4C14-ADC7-C61ABC1D6BE9}" dt="2021-05-20T14:02:45.991" v="4380" actId="14100"/>
      <pc:docMkLst>
        <pc:docMk/>
      </pc:docMkLst>
      <pc:sldChg chg="modSp mod">
        <pc:chgData name="Benoit ARTIGE" userId="9a8ce020-3133-436e-9c0b-c07ffa487107" providerId="ADAL" clId="{32EE7C02-C61B-4C14-ADC7-C61ABC1D6BE9}" dt="2021-05-17T14:40:25.710" v="3192" actId="20577"/>
        <pc:sldMkLst>
          <pc:docMk/>
          <pc:sldMk cId="1430240351" sldId="256"/>
        </pc:sldMkLst>
        <pc:spChg chg="mod">
          <ac:chgData name="Benoit ARTIGE" userId="9a8ce020-3133-436e-9c0b-c07ffa487107" providerId="ADAL" clId="{32EE7C02-C61B-4C14-ADC7-C61ABC1D6BE9}" dt="2021-05-17T13:31:10.127" v="53" actId="20577"/>
          <ac:spMkLst>
            <pc:docMk/>
            <pc:sldMk cId="1430240351" sldId="256"/>
            <ac:spMk id="2" creationId="{A454080F-7559-4249-BA5F-8ABAD7619CF9}"/>
          </ac:spMkLst>
        </pc:spChg>
        <pc:spChg chg="mod">
          <ac:chgData name="Benoit ARTIGE" userId="9a8ce020-3133-436e-9c0b-c07ffa487107" providerId="ADAL" clId="{32EE7C02-C61B-4C14-ADC7-C61ABC1D6BE9}" dt="2021-05-17T14:40:25.710" v="3192" actId="20577"/>
          <ac:spMkLst>
            <pc:docMk/>
            <pc:sldMk cId="1430240351" sldId="256"/>
            <ac:spMk id="3" creationId="{D767EEAF-0797-409A-A8A2-88A5F91241C4}"/>
          </ac:spMkLst>
        </pc:spChg>
      </pc:sldChg>
      <pc:sldChg chg="del">
        <pc:chgData name="Benoit ARTIGE" userId="9a8ce020-3133-436e-9c0b-c07ffa487107" providerId="ADAL" clId="{32EE7C02-C61B-4C14-ADC7-C61ABC1D6BE9}" dt="2021-05-17T13:54:09.340" v="846" actId="47"/>
        <pc:sldMkLst>
          <pc:docMk/>
          <pc:sldMk cId="3774469356" sldId="257"/>
        </pc:sldMkLst>
      </pc:sldChg>
      <pc:sldChg chg="del">
        <pc:chgData name="Benoit ARTIGE" userId="9a8ce020-3133-436e-9c0b-c07ffa487107" providerId="ADAL" clId="{32EE7C02-C61B-4C14-ADC7-C61ABC1D6BE9}" dt="2021-05-17T14:04:21.111" v="1596" actId="47"/>
        <pc:sldMkLst>
          <pc:docMk/>
          <pc:sldMk cId="3401207787" sldId="258"/>
        </pc:sldMkLst>
      </pc:sldChg>
      <pc:sldChg chg="delSp modSp new mod">
        <pc:chgData name="Benoit ARTIGE" userId="9a8ce020-3133-436e-9c0b-c07ffa487107" providerId="ADAL" clId="{32EE7C02-C61B-4C14-ADC7-C61ABC1D6BE9}" dt="2021-05-18T12:35:37.783" v="3792" actId="478"/>
        <pc:sldMkLst>
          <pc:docMk/>
          <pc:sldMk cId="353691604" sldId="259"/>
        </pc:sldMkLst>
        <pc:spChg chg="del">
          <ac:chgData name="Benoit ARTIGE" userId="9a8ce020-3133-436e-9c0b-c07ffa487107" providerId="ADAL" clId="{32EE7C02-C61B-4C14-ADC7-C61ABC1D6BE9}" dt="2021-05-18T12:35:37.783" v="3792" actId="478"/>
          <ac:spMkLst>
            <pc:docMk/>
            <pc:sldMk cId="353691604" sldId="259"/>
            <ac:spMk id="2" creationId="{1D670798-D42A-406B-A093-6D991AB30A9F}"/>
          </ac:spMkLst>
        </pc:spChg>
        <pc:spChg chg="mod">
          <ac:chgData name="Benoit ARTIGE" userId="9a8ce020-3133-436e-9c0b-c07ffa487107" providerId="ADAL" clId="{32EE7C02-C61B-4C14-ADC7-C61ABC1D6BE9}" dt="2021-05-18T12:34:37.787" v="3791" actId="20577"/>
          <ac:spMkLst>
            <pc:docMk/>
            <pc:sldMk cId="353691604" sldId="259"/>
            <ac:spMk id="3" creationId="{7E6E6CB0-2ECA-4CB8-B082-6FBCB65A2FD6}"/>
          </ac:spMkLst>
        </pc:spChg>
        <pc:spChg chg="mod">
          <ac:chgData name="Benoit ARTIGE" userId="9a8ce020-3133-436e-9c0b-c07ffa487107" providerId="ADAL" clId="{32EE7C02-C61B-4C14-ADC7-C61ABC1D6BE9}" dt="2021-05-17T13:37:57.619" v="335" actId="113"/>
          <ac:spMkLst>
            <pc:docMk/>
            <pc:sldMk cId="353691604" sldId="259"/>
            <ac:spMk id="5" creationId="{0EAFE9FA-A52D-42EA-BA82-DE851DEFDA06}"/>
          </ac:spMkLst>
        </pc:spChg>
        <pc:spChg chg="mod">
          <ac:chgData name="Benoit ARTIGE" userId="9a8ce020-3133-436e-9c0b-c07ffa487107" providerId="ADAL" clId="{32EE7C02-C61B-4C14-ADC7-C61ABC1D6BE9}" dt="2021-05-17T14:40:44.317" v="3233" actId="20577"/>
          <ac:spMkLst>
            <pc:docMk/>
            <pc:sldMk cId="353691604" sldId="259"/>
            <ac:spMk id="6" creationId="{CB77BFCA-5EE6-478A-83CC-8B20FEBC815B}"/>
          </ac:spMkLst>
        </pc:spChg>
      </pc:sldChg>
      <pc:sldChg chg="new del">
        <pc:chgData name="Benoit ARTIGE" userId="9a8ce020-3133-436e-9c0b-c07ffa487107" providerId="ADAL" clId="{32EE7C02-C61B-4C14-ADC7-C61ABC1D6BE9}" dt="2021-05-17T13:32:02.399" v="59" actId="47"/>
        <pc:sldMkLst>
          <pc:docMk/>
          <pc:sldMk cId="904508187" sldId="259"/>
        </pc:sldMkLst>
      </pc:sldChg>
      <pc:sldChg chg="modSp new mod">
        <pc:chgData name="Benoit ARTIGE" userId="9a8ce020-3133-436e-9c0b-c07ffa487107" providerId="ADAL" clId="{32EE7C02-C61B-4C14-ADC7-C61ABC1D6BE9}" dt="2021-05-17T13:54:38.754" v="907" actId="207"/>
        <pc:sldMkLst>
          <pc:docMk/>
          <pc:sldMk cId="2402573189" sldId="260"/>
        </pc:sldMkLst>
        <pc:spChg chg="mod">
          <ac:chgData name="Benoit ARTIGE" userId="9a8ce020-3133-436e-9c0b-c07ffa487107" providerId="ADAL" clId="{32EE7C02-C61B-4C14-ADC7-C61ABC1D6BE9}" dt="2021-05-17T13:48:07.228" v="719" actId="113"/>
          <ac:spMkLst>
            <pc:docMk/>
            <pc:sldMk cId="2402573189" sldId="260"/>
            <ac:spMk id="5" creationId="{A9537729-1267-48D2-A0CC-A17130BB86EB}"/>
          </ac:spMkLst>
        </pc:spChg>
        <pc:spChg chg="mod">
          <ac:chgData name="Benoit ARTIGE" userId="9a8ce020-3133-436e-9c0b-c07ffa487107" providerId="ADAL" clId="{32EE7C02-C61B-4C14-ADC7-C61ABC1D6BE9}" dt="2021-05-17T13:54:38.754" v="907" actId="207"/>
          <ac:spMkLst>
            <pc:docMk/>
            <pc:sldMk cId="2402573189" sldId="260"/>
            <ac:spMk id="6" creationId="{DF4EC5ED-47A5-484C-9ADF-F2D2431B4038}"/>
          </ac:spMkLst>
        </pc:spChg>
      </pc:sldChg>
      <pc:sldChg chg="modSp new mod">
        <pc:chgData name="Benoit ARTIGE" userId="9a8ce020-3133-436e-9c0b-c07ffa487107" providerId="ADAL" clId="{32EE7C02-C61B-4C14-ADC7-C61ABC1D6BE9}" dt="2021-05-17T14:04:17.013" v="1595" actId="21"/>
        <pc:sldMkLst>
          <pc:docMk/>
          <pc:sldMk cId="866081599" sldId="261"/>
        </pc:sldMkLst>
        <pc:spChg chg="mod">
          <ac:chgData name="Benoit ARTIGE" userId="9a8ce020-3133-436e-9c0b-c07ffa487107" providerId="ADAL" clId="{32EE7C02-C61B-4C14-ADC7-C61ABC1D6BE9}" dt="2021-05-17T14:04:17.013" v="1595" actId="21"/>
          <ac:spMkLst>
            <pc:docMk/>
            <pc:sldMk cId="866081599" sldId="261"/>
            <ac:spMk id="5" creationId="{427A0A7D-9B17-4F00-9500-DF012A85DA3E}"/>
          </ac:spMkLst>
        </pc:spChg>
        <pc:spChg chg="mod">
          <ac:chgData name="Benoit ARTIGE" userId="9a8ce020-3133-436e-9c0b-c07ffa487107" providerId="ADAL" clId="{32EE7C02-C61B-4C14-ADC7-C61ABC1D6BE9}" dt="2021-05-17T13:54:58.706" v="930" actId="207"/>
          <ac:spMkLst>
            <pc:docMk/>
            <pc:sldMk cId="866081599" sldId="261"/>
            <ac:spMk id="6" creationId="{58947F01-E625-4ADB-9D5A-B0240C3FE065}"/>
          </ac:spMkLst>
        </pc:spChg>
      </pc:sldChg>
      <pc:sldChg chg="addSp delSp modSp new mod ord">
        <pc:chgData name="Benoit ARTIGE" userId="9a8ce020-3133-436e-9c0b-c07ffa487107" providerId="ADAL" clId="{32EE7C02-C61B-4C14-ADC7-C61ABC1D6BE9}" dt="2021-05-20T13:58:35.951" v="4343" actId="1076"/>
        <pc:sldMkLst>
          <pc:docMk/>
          <pc:sldMk cId="2877132846" sldId="262"/>
        </pc:sldMkLst>
        <pc:spChg chg="del">
          <ac:chgData name="Benoit ARTIGE" userId="9a8ce020-3133-436e-9c0b-c07ffa487107" providerId="ADAL" clId="{32EE7C02-C61B-4C14-ADC7-C61ABC1D6BE9}" dt="2021-05-17T13:53:31.804" v="825"/>
          <ac:spMkLst>
            <pc:docMk/>
            <pc:sldMk cId="2877132846" sldId="262"/>
            <ac:spMk id="5" creationId="{D33CC5E5-D47F-43A1-874D-0E7E4CC0DB3B}"/>
          </ac:spMkLst>
        </pc:spChg>
        <pc:spChg chg="mod">
          <ac:chgData name="Benoit ARTIGE" userId="9a8ce020-3133-436e-9c0b-c07ffa487107" providerId="ADAL" clId="{32EE7C02-C61B-4C14-ADC7-C61ABC1D6BE9}" dt="2021-05-17T13:55:10.593" v="959" actId="207"/>
          <ac:spMkLst>
            <pc:docMk/>
            <pc:sldMk cId="2877132846" sldId="262"/>
            <ac:spMk id="6" creationId="{84581644-B1FD-4C9B-80DE-A58A108C8AAA}"/>
          </ac:spMkLst>
        </pc:spChg>
        <pc:spChg chg="add mod">
          <ac:chgData name="Benoit ARTIGE" userId="9a8ce020-3133-436e-9c0b-c07ffa487107" providerId="ADAL" clId="{32EE7C02-C61B-4C14-ADC7-C61ABC1D6BE9}" dt="2021-05-20T13:58:33.495" v="4342" actId="1076"/>
          <ac:spMkLst>
            <pc:docMk/>
            <pc:sldMk cId="2877132846" sldId="262"/>
            <ac:spMk id="8" creationId="{C3A15669-82AB-48F6-9CEA-AFC5309608FA}"/>
          </ac:spMkLst>
        </pc:spChg>
        <pc:picChg chg="add mod">
          <ac:chgData name="Benoit ARTIGE" userId="9a8ce020-3133-436e-9c0b-c07ffa487107" providerId="ADAL" clId="{32EE7C02-C61B-4C14-ADC7-C61ABC1D6BE9}" dt="2021-05-20T13:58:35.951" v="4343" actId="1076"/>
          <ac:picMkLst>
            <pc:docMk/>
            <pc:sldMk cId="2877132846" sldId="262"/>
            <ac:picMk id="7" creationId="{C51C68F0-19B9-482A-857C-46A51EDAF60F}"/>
          </ac:picMkLst>
        </pc:picChg>
      </pc:sldChg>
      <pc:sldChg chg="modSp new mod">
        <pc:chgData name="Benoit ARTIGE" userId="9a8ce020-3133-436e-9c0b-c07ffa487107" providerId="ADAL" clId="{32EE7C02-C61B-4C14-ADC7-C61ABC1D6BE9}" dt="2021-05-17T14:03:17.873" v="1539" actId="113"/>
        <pc:sldMkLst>
          <pc:docMk/>
          <pc:sldMk cId="2999473395" sldId="263"/>
        </pc:sldMkLst>
        <pc:spChg chg="mod">
          <ac:chgData name="Benoit ARTIGE" userId="9a8ce020-3133-436e-9c0b-c07ffa487107" providerId="ADAL" clId="{32EE7C02-C61B-4C14-ADC7-C61ABC1D6BE9}" dt="2021-05-17T14:03:17.873" v="1539" actId="113"/>
          <ac:spMkLst>
            <pc:docMk/>
            <pc:sldMk cId="2999473395" sldId="263"/>
            <ac:spMk id="5" creationId="{DE2EDAB8-593D-4B70-8EDC-DA9276CFAA2E}"/>
          </ac:spMkLst>
        </pc:spChg>
        <pc:spChg chg="mod">
          <ac:chgData name="Benoit ARTIGE" userId="9a8ce020-3133-436e-9c0b-c07ffa487107" providerId="ADAL" clId="{32EE7C02-C61B-4C14-ADC7-C61ABC1D6BE9}" dt="2021-05-17T14:03:10.223" v="1538" actId="20577"/>
          <ac:spMkLst>
            <pc:docMk/>
            <pc:sldMk cId="2999473395" sldId="263"/>
            <ac:spMk id="6" creationId="{4EC218A1-3A1E-4791-9BCA-8ACD3BDF29C3}"/>
          </ac:spMkLst>
        </pc:spChg>
      </pc:sldChg>
      <pc:sldChg chg="modSp new mod ord">
        <pc:chgData name="Benoit ARTIGE" userId="9a8ce020-3133-436e-9c0b-c07ffa487107" providerId="ADAL" clId="{32EE7C02-C61B-4C14-ADC7-C61ABC1D6BE9}" dt="2021-05-17T14:44:53.917" v="3435"/>
        <pc:sldMkLst>
          <pc:docMk/>
          <pc:sldMk cId="1336489235" sldId="264"/>
        </pc:sldMkLst>
        <pc:spChg chg="mod">
          <ac:chgData name="Benoit ARTIGE" userId="9a8ce020-3133-436e-9c0b-c07ffa487107" providerId="ADAL" clId="{32EE7C02-C61B-4C14-ADC7-C61ABC1D6BE9}" dt="2021-05-17T14:12:42.889" v="2509" actId="20577"/>
          <ac:spMkLst>
            <pc:docMk/>
            <pc:sldMk cId="1336489235" sldId="264"/>
            <ac:spMk id="3" creationId="{B616ABAA-EB57-44D0-AA4F-9966B0F2CA35}"/>
          </ac:spMkLst>
        </pc:spChg>
        <pc:spChg chg="mod">
          <ac:chgData name="Benoit ARTIGE" userId="9a8ce020-3133-436e-9c0b-c07ffa487107" providerId="ADAL" clId="{32EE7C02-C61B-4C14-ADC7-C61ABC1D6BE9}" dt="2021-05-17T14:12:25.195" v="2443" actId="20577"/>
          <ac:spMkLst>
            <pc:docMk/>
            <pc:sldMk cId="1336489235" sldId="264"/>
            <ac:spMk id="5" creationId="{B092D8AC-460C-4466-A365-F2CF02EB9963}"/>
          </ac:spMkLst>
        </pc:spChg>
        <pc:spChg chg="mod">
          <ac:chgData name="Benoit ARTIGE" userId="9a8ce020-3133-436e-9c0b-c07ffa487107" providerId="ADAL" clId="{32EE7C02-C61B-4C14-ADC7-C61ABC1D6BE9}" dt="2021-05-17T14:04:55.826" v="1626" actId="207"/>
          <ac:spMkLst>
            <pc:docMk/>
            <pc:sldMk cId="1336489235" sldId="264"/>
            <ac:spMk id="6" creationId="{B6DE6AC1-0D51-4A55-9B56-44EF1C308EBB}"/>
          </ac:spMkLst>
        </pc:spChg>
      </pc:sldChg>
      <pc:sldChg chg="addSp delSp modSp new mod ord">
        <pc:chgData name="Benoit ARTIGE" userId="9a8ce020-3133-436e-9c0b-c07ffa487107" providerId="ADAL" clId="{32EE7C02-C61B-4C14-ADC7-C61ABC1D6BE9}" dt="2021-05-17T14:45:55.173" v="3516"/>
        <pc:sldMkLst>
          <pc:docMk/>
          <pc:sldMk cId="611102576" sldId="265"/>
        </pc:sldMkLst>
        <pc:spChg chg="add del mod">
          <ac:chgData name="Benoit ARTIGE" userId="9a8ce020-3133-436e-9c0b-c07ffa487107" providerId="ADAL" clId="{32EE7C02-C61B-4C14-ADC7-C61ABC1D6BE9}" dt="2021-05-17T14:13:37.072" v="2553"/>
          <ac:spMkLst>
            <pc:docMk/>
            <pc:sldMk cId="611102576" sldId="265"/>
            <ac:spMk id="5" creationId="{880FABBA-3EFE-4C9E-AEF5-13DB56BF35DF}"/>
          </ac:spMkLst>
        </pc:spChg>
        <pc:spChg chg="mod">
          <ac:chgData name="Benoit ARTIGE" userId="9a8ce020-3133-436e-9c0b-c07ffa487107" providerId="ADAL" clId="{32EE7C02-C61B-4C14-ADC7-C61ABC1D6BE9}" dt="2021-05-17T14:13:23.724" v="2549" actId="207"/>
          <ac:spMkLst>
            <pc:docMk/>
            <pc:sldMk cId="611102576" sldId="265"/>
            <ac:spMk id="6" creationId="{B279A89D-9D08-44E2-92C7-E03814C291CB}"/>
          </ac:spMkLst>
        </pc:spChg>
        <pc:spChg chg="add del mod">
          <ac:chgData name="Benoit ARTIGE" userId="9a8ce020-3133-436e-9c0b-c07ffa487107" providerId="ADAL" clId="{32EE7C02-C61B-4C14-ADC7-C61ABC1D6BE9}" dt="2021-05-17T14:13:35.574" v="2552"/>
          <ac:spMkLst>
            <pc:docMk/>
            <pc:sldMk cId="611102576" sldId="265"/>
            <ac:spMk id="7" creationId="{DDA402D6-1346-47DA-8D1D-A097CF984058}"/>
          </ac:spMkLst>
        </pc:spChg>
        <pc:picChg chg="add mod">
          <ac:chgData name="Benoit ARTIGE" userId="9a8ce020-3133-436e-9c0b-c07ffa487107" providerId="ADAL" clId="{32EE7C02-C61B-4C14-ADC7-C61ABC1D6BE9}" dt="2021-05-17T14:13:56.382" v="2558" actId="1076"/>
          <ac:picMkLst>
            <pc:docMk/>
            <pc:sldMk cId="611102576" sldId="265"/>
            <ac:picMk id="8" creationId="{DD1CB9FF-801C-4517-89A7-7A0DB27A65B3}"/>
          </ac:picMkLst>
        </pc:picChg>
        <pc:picChg chg="add mod">
          <ac:chgData name="Benoit ARTIGE" userId="9a8ce020-3133-436e-9c0b-c07ffa487107" providerId="ADAL" clId="{32EE7C02-C61B-4C14-ADC7-C61ABC1D6BE9}" dt="2021-05-17T14:13:53.389" v="2557" actId="14100"/>
          <ac:picMkLst>
            <pc:docMk/>
            <pc:sldMk cId="611102576" sldId="265"/>
            <ac:picMk id="9" creationId="{805A93C2-9B29-42A8-A035-FC3831645BB3}"/>
          </ac:picMkLst>
        </pc:picChg>
      </pc:sldChg>
      <pc:sldChg chg="addSp delSp modSp add mod">
        <pc:chgData name="Benoit ARTIGE" userId="9a8ce020-3133-436e-9c0b-c07ffa487107" providerId="ADAL" clId="{32EE7C02-C61B-4C14-ADC7-C61ABC1D6BE9}" dt="2021-05-17T14:16:23.696" v="2605" actId="20577"/>
        <pc:sldMkLst>
          <pc:docMk/>
          <pc:sldMk cId="2033830229" sldId="266"/>
        </pc:sldMkLst>
        <pc:spChg chg="mod">
          <ac:chgData name="Benoit ARTIGE" userId="9a8ce020-3133-436e-9c0b-c07ffa487107" providerId="ADAL" clId="{32EE7C02-C61B-4C14-ADC7-C61ABC1D6BE9}" dt="2021-05-17T14:15:09.454" v="2579" actId="20577"/>
          <ac:spMkLst>
            <pc:docMk/>
            <pc:sldMk cId="2033830229" sldId="266"/>
            <ac:spMk id="6" creationId="{B279A89D-9D08-44E2-92C7-E03814C291CB}"/>
          </ac:spMkLst>
        </pc:spChg>
        <pc:spChg chg="add del mod">
          <ac:chgData name="Benoit ARTIGE" userId="9a8ce020-3133-436e-9c0b-c07ffa487107" providerId="ADAL" clId="{32EE7C02-C61B-4C14-ADC7-C61ABC1D6BE9}" dt="2021-05-17T14:15:21.816" v="2584" actId="22"/>
          <ac:spMkLst>
            <pc:docMk/>
            <pc:sldMk cId="2033830229" sldId="266"/>
            <ac:spMk id="7" creationId="{88DDFA98-8631-4D4B-80BD-AF70CC2069F7}"/>
          </ac:spMkLst>
        </pc:spChg>
        <pc:spChg chg="add mod">
          <ac:chgData name="Benoit ARTIGE" userId="9a8ce020-3133-436e-9c0b-c07ffa487107" providerId="ADAL" clId="{32EE7C02-C61B-4C14-ADC7-C61ABC1D6BE9}" dt="2021-05-17T14:16:23.696" v="2605" actId="20577"/>
          <ac:spMkLst>
            <pc:docMk/>
            <pc:sldMk cId="2033830229" sldId="266"/>
            <ac:spMk id="13" creationId="{295CF859-C496-4B31-B0FB-5BB4DCF93ED3}"/>
          </ac:spMkLst>
        </pc:spChg>
        <pc:picChg chg="del">
          <ac:chgData name="Benoit ARTIGE" userId="9a8ce020-3133-436e-9c0b-c07ffa487107" providerId="ADAL" clId="{32EE7C02-C61B-4C14-ADC7-C61ABC1D6BE9}" dt="2021-05-17T14:15:12.660" v="2581" actId="478"/>
          <ac:picMkLst>
            <pc:docMk/>
            <pc:sldMk cId="2033830229" sldId="266"/>
            <ac:picMk id="8" creationId="{DD1CB9FF-801C-4517-89A7-7A0DB27A65B3}"/>
          </ac:picMkLst>
        </pc:picChg>
        <pc:picChg chg="del">
          <ac:chgData name="Benoit ARTIGE" userId="9a8ce020-3133-436e-9c0b-c07ffa487107" providerId="ADAL" clId="{32EE7C02-C61B-4C14-ADC7-C61ABC1D6BE9}" dt="2021-05-17T14:15:11.930" v="2580" actId="478"/>
          <ac:picMkLst>
            <pc:docMk/>
            <pc:sldMk cId="2033830229" sldId="266"/>
            <ac:picMk id="9" creationId="{805A93C2-9B29-42A8-A035-FC3831645BB3}"/>
          </ac:picMkLst>
        </pc:picChg>
        <pc:picChg chg="add del mod ord">
          <ac:chgData name="Benoit ARTIGE" userId="9a8ce020-3133-436e-9c0b-c07ffa487107" providerId="ADAL" clId="{32EE7C02-C61B-4C14-ADC7-C61ABC1D6BE9}" dt="2021-05-17T14:15:50.851" v="2587" actId="478"/>
          <ac:picMkLst>
            <pc:docMk/>
            <pc:sldMk cId="2033830229" sldId="266"/>
            <ac:picMk id="11" creationId="{21C2E31F-1111-4C44-8D09-39AA48508C66}"/>
          </ac:picMkLst>
        </pc:picChg>
      </pc:sldChg>
      <pc:sldChg chg="modSp add mod ord">
        <pc:chgData name="Benoit ARTIGE" userId="9a8ce020-3133-436e-9c0b-c07ffa487107" providerId="ADAL" clId="{32EE7C02-C61B-4C14-ADC7-C61ABC1D6BE9}" dt="2021-05-20T14:02:45.991" v="4380" actId="14100"/>
        <pc:sldMkLst>
          <pc:docMk/>
          <pc:sldMk cId="803524233" sldId="267"/>
        </pc:sldMkLst>
        <pc:spChg chg="mod">
          <ac:chgData name="Benoit ARTIGE" userId="9a8ce020-3133-436e-9c0b-c07ffa487107" providerId="ADAL" clId="{32EE7C02-C61B-4C14-ADC7-C61ABC1D6BE9}" dt="2021-05-20T14:02:45.991" v="4380" actId="14100"/>
          <ac:spMkLst>
            <pc:docMk/>
            <pc:sldMk cId="803524233" sldId="267"/>
            <ac:spMk id="5" creationId="{A9537729-1267-48D2-A0CC-A17130BB86EB}"/>
          </ac:spMkLst>
        </pc:spChg>
        <pc:spChg chg="mod">
          <ac:chgData name="Benoit ARTIGE" userId="9a8ce020-3133-436e-9c0b-c07ffa487107" providerId="ADAL" clId="{32EE7C02-C61B-4C14-ADC7-C61ABC1D6BE9}" dt="2021-05-17T14:18:17.523" v="2641" actId="20577"/>
          <ac:spMkLst>
            <pc:docMk/>
            <pc:sldMk cId="803524233" sldId="267"/>
            <ac:spMk id="6" creationId="{DF4EC5ED-47A5-484C-9ADF-F2D2431B4038}"/>
          </ac:spMkLst>
        </pc:spChg>
      </pc:sldChg>
      <pc:sldChg chg="modSp add mod">
        <pc:chgData name="Benoit ARTIGE" userId="9a8ce020-3133-436e-9c0b-c07ffa487107" providerId="ADAL" clId="{32EE7C02-C61B-4C14-ADC7-C61ABC1D6BE9}" dt="2021-05-17T14:41:08.224" v="3295" actId="20577"/>
        <pc:sldMkLst>
          <pc:docMk/>
          <pc:sldMk cId="1841582045" sldId="268"/>
        </pc:sldMkLst>
        <pc:spChg chg="mod">
          <ac:chgData name="Benoit ARTIGE" userId="9a8ce020-3133-436e-9c0b-c07ffa487107" providerId="ADAL" clId="{32EE7C02-C61B-4C14-ADC7-C61ABC1D6BE9}" dt="2021-05-17T14:20:30.061" v="2689" actId="20577"/>
          <ac:spMkLst>
            <pc:docMk/>
            <pc:sldMk cId="1841582045" sldId="268"/>
            <ac:spMk id="5" creationId="{DE2EDAB8-593D-4B70-8EDC-DA9276CFAA2E}"/>
          </ac:spMkLst>
        </pc:spChg>
        <pc:spChg chg="mod">
          <ac:chgData name="Benoit ARTIGE" userId="9a8ce020-3133-436e-9c0b-c07ffa487107" providerId="ADAL" clId="{32EE7C02-C61B-4C14-ADC7-C61ABC1D6BE9}" dt="2021-05-17T14:41:08.224" v="3295" actId="20577"/>
          <ac:spMkLst>
            <pc:docMk/>
            <pc:sldMk cId="1841582045" sldId="268"/>
            <ac:spMk id="6" creationId="{4EC218A1-3A1E-4791-9BCA-8ACD3BDF29C3}"/>
          </ac:spMkLst>
        </pc:spChg>
      </pc:sldChg>
      <pc:sldChg chg="modSp add mod">
        <pc:chgData name="Benoit ARTIGE" userId="9a8ce020-3133-436e-9c0b-c07ffa487107" providerId="ADAL" clId="{32EE7C02-C61B-4C14-ADC7-C61ABC1D6BE9}" dt="2021-05-17T14:41:11.590" v="3296" actId="20577"/>
        <pc:sldMkLst>
          <pc:docMk/>
          <pc:sldMk cId="3725665755" sldId="269"/>
        </pc:sldMkLst>
        <pc:spChg chg="mod">
          <ac:chgData name="Benoit ARTIGE" userId="9a8ce020-3133-436e-9c0b-c07ffa487107" providerId="ADAL" clId="{32EE7C02-C61B-4C14-ADC7-C61ABC1D6BE9}" dt="2021-05-17T14:21:40.113" v="2707" actId="20577"/>
          <ac:spMkLst>
            <pc:docMk/>
            <pc:sldMk cId="3725665755" sldId="269"/>
            <ac:spMk id="5" creationId="{DE2EDAB8-593D-4B70-8EDC-DA9276CFAA2E}"/>
          </ac:spMkLst>
        </pc:spChg>
        <pc:spChg chg="mod">
          <ac:chgData name="Benoit ARTIGE" userId="9a8ce020-3133-436e-9c0b-c07ffa487107" providerId="ADAL" clId="{32EE7C02-C61B-4C14-ADC7-C61ABC1D6BE9}" dt="2021-05-17T14:41:11.590" v="3296" actId="20577"/>
          <ac:spMkLst>
            <pc:docMk/>
            <pc:sldMk cId="3725665755" sldId="269"/>
            <ac:spMk id="6" creationId="{4EC218A1-3A1E-4791-9BCA-8ACD3BDF29C3}"/>
          </ac:spMkLst>
        </pc:spChg>
      </pc:sldChg>
      <pc:sldChg chg="addSp modSp add mod">
        <pc:chgData name="Benoit ARTIGE" userId="9a8ce020-3133-436e-9c0b-c07ffa487107" providerId="ADAL" clId="{32EE7C02-C61B-4C14-ADC7-C61ABC1D6BE9}" dt="2021-05-17T14:30:30.665" v="2982" actId="255"/>
        <pc:sldMkLst>
          <pc:docMk/>
          <pc:sldMk cId="1903750818" sldId="270"/>
        </pc:sldMkLst>
        <pc:spChg chg="mod">
          <ac:chgData name="Benoit ARTIGE" userId="9a8ce020-3133-436e-9c0b-c07ffa487107" providerId="ADAL" clId="{32EE7C02-C61B-4C14-ADC7-C61ABC1D6BE9}" dt="2021-05-17T14:27:21.547" v="2889" actId="20577"/>
          <ac:spMkLst>
            <pc:docMk/>
            <pc:sldMk cId="1903750818" sldId="270"/>
            <ac:spMk id="5" creationId="{427A0A7D-9B17-4F00-9500-DF012A85DA3E}"/>
          </ac:spMkLst>
        </pc:spChg>
        <pc:spChg chg="mod">
          <ac:chgData name="Benoit ARTIGE" userId="9a8ce020-3133-436e-9c0b-c07ffa487107" providerId="ADAL" clId="{32EE7C02-C61B-4C14-ADC7-C61ABC1D6BE9}" dt="2021-05-17T14:27:43.103" v="2924" actId="20577"/>
          <ac:spMkLst>
            <pc:docMk/>
            <pc:sldMk cId="1903750818" sldId="270"/>
            <ac:spMk id="6" creationId="{58947F01-E625-4ADB-9D5A-B0240C3FE065}"/>
          </ac:spMkLst>
        </pc:spChg>
        <pc:spChg chg="add mod">
          <ac:chgData name="Benoit ARTIGE" userId="9a8ce020-3133-436e-9c0b-c07ffa487107" providerId="ADAL" clId="{32EE7C02-C61B-4C14-ADC7-C61ABC1D6BE9}" dt="2021-05-17T14:30:30.665" v="2982" actId="255"/>
          <ac:spMkLst>
            <pc:docMk/>
            <pc:sldMk cId="1903750818" sldId="270"/>
            <ac:spMk id="8" creationId="{E1FCFBF1-AE3B-4171-B5C6-9E28067919DB}"/>
          </ac:spMkLst>
        </pc:spChg>
      </pc:sldChg>
      <pc:sldChg chg="modSp add mod">
        <pc:chgData name="Benoit ARTIGE" userId="9a8ce020-3133-436e-9c0b-c07ffa487107" providerId="ADAL" clId="{32EE7C02-C61B-4C14-ADC7-C61ABC1D6BE9}" dt="2021-05-17T14:32:07.397" v="3042" actId="255"/>
        <pc:sldMkLst>
          <pc:docMk/>
          <pc:sldMk cId="3202086090" sldId="271"/>
        </pc:sldMkLst>
        <pc:spChg chg="mod">
          <ac:chgData name="Benoit ARTIGE" userId="9a8ce020-3133-436e-9c0b-c07ffa487107" providerId="ADAL" clId="{32EE7C02-C61B-4C14-ADC7-C61ABC1D6BE9}" dt="2021-05-17T14:32:07.397" v="3042" actId="255"/>
          <ac:spMkLst>
            <pc:docMk/>
            <pc:sldMk cId="3202086090" sldId="271"/>
            <ac:spMk id="8" creationId="{E1FCFBF1-AE3B-4171-B5C6-9E28067919DB}"/>
          </ac:spMkLst>
        </pc:spChg>
      </pc:sldChg>
      <pc:sldChg chg="modSp add mod">
        <pc:chgData name="Benoit ARTIGE" userId="9a8ce020-3133-436e-9c0b-c07ffa487107" providerId="ADAL" clId="{32EE7C02-C61B-4C14-ADC7-C61ABC1D6BE9}" dt="2021-05-17T14:34:13.227" v="3078" actId="255"/>
        <pc:sldMkLst>
          <pc:docMk/>
          <pc:sldMk cId="120190479" sldId="272"/>
        </pc:sldMkLst>
        <pc:spChg chg="mod">
          <ac:chgData name="Benoit ARTIGE" userId="9a8ce020-3133-436e-9c0b-c07ffa487107" providerId="ADAL" clId="{32EE7C02-C61B-4C14-ADC7-C61ABC1D6BE9}" dt="2021-05-17T14:33:02.944" v="3049" actId="207"/>
          <ac:spMkLst>
            <pc:docMk/>
            <pc:sldMk cId="120190479" sldId="272"/>
            <ac:spMk id="6" creationId="{58947F01-E625-4ADB-9D5A-B0240C3FE065}"/>
          </ac:spMkLst>
        </pc:spChg>
        <pc:spChg chg="mod">
          <ac:chgData name="Benoit ARTIGE" userId="9a8ce020-3133-436e-9c0b-c07ffa487107" providerId="ADAL" clId="{32EE7C02-C61B-4C14-ADC7-C61ABC1D6BE9}" dt="2021-05-17T14:34:13.227" v="3078" actId="255"/>
          <ac:spMkLst>
            <pc:docMk/>
            <pc:sldMk cId="120190479" sldId="272"/>
            <ac:spMk id="8" creationId="{E1FCFBF1-AE3B-4171-B5C6-9E28067919DB}"/>
          </ac:spMkLst>
        </pc:spChg>
      </pc:sldChg>
      <pc:sldChg chg="add del ord">
        <pc:chgData name="Benoit ARTIGE" userId="9a8ce020-3133-436e-9c0b-c07ffa487107" providerId="ADAL" clId="{32EE7C02-C61B-4C14-ADC7-C61ABC1D6BE9}" dt="2021-05-17T14:42:29.849" v="3385" actId="47"/>
        <pc:sldMkLst>
          <pc:docMk/>
          <pc:sldMk cId="4033588541" sldId="273"/>
        </pc:sldMkLst>
      </pc:sldChg>
      <pc:sldChg chg="modSp add mod">
        <pc:chgData name="Benoit ARTIGE" userId="9a8ce020-3133-436e-9c0b-c07ffa487107" providerId="ADAL" clId="{32EE7C02-C61B-4C14-ADC7-C61ABC1D6BE9}" dt="2021-05-17T14:34:46.341" v="3111" actId="313"/>
        <pc:sldMkLst>
          <pc:docMk/>
          <pc:sldMk cId="1774525257" sldId="274"/>
        </pc:sldMkLst>
        <pc:spChg chg="mod">
          <ac:chgData name="Benoit ARTIGE" userId="9a8ce020-3133-436e-9c0b-c07ffa487107" providerId="ADAL" clId="{32EE7C02-C61B-4C14-ADC7-C61ABC1D6BE9}" dt="2021-05-17T14:34:46.341" v="3111" actId="313"/>
          <ac:spMkLst>
            <pc:docMk/>
            <pc:sldMk cId="1774525257" sldId="274"/>
            <ac:spMk id="8" creationId="{E1FCFBF1-AE3B-4171-B5C6-9E28067919DB}"/>
          </ac:spMkLst>
        </pc:spChg>
      </pc:sldChg>
      <pc:sldChg chg="addSp delSp modSp add mod">
        <pc:chgData name="Benoit ARTIGE" userId="9a8ce020-3133-436e-9c0b-c07ffa487107" providerId="ADAL" clId="{32EE7C02-C61B-4C14-ADC7-C61ABC1D6BE9}" dt="2021-05-20T13:58:09.271" v="4338" actId="1076"/>
        <pc:sldMkLst>
          <pc:docMk/>
          <pc:sldMk cId="3508691502" sldId="275"/>
        </pc:sldMkLst>
        <pc:spChg chg="mod">
          <ac:chgData name="Benoit ARTIGE" userId="9a8ce020-3133-436e-9c0b-c07ffa487107" providerId="ADAL" clId="{32EE7C02-C61B-4C14-ADC7-C61ABC1D6BE9}" dt="2021-05-17T14:41:46.674" v="3326" actId="20577"/>
          <ac:spMkLst>
            <pc:docMk/>
            <pc:sldMk cId="3508691502" sldId="275"/>
            <ac:spMk id="6" creationId="{58947F01-E625-4ADB-9D5A-B0240C3FE065}"/>
          </ac:spMkLst>
        </pc:spChg>
        <pc:spChg chg="del mod">
          <ac:chgData name="Benoit ARTIGE" userId="9a8ce020-3133-436e-9c0b-c07ffa487107" providerId="ADAL" clId="{32EE7C02-C61B-4C14-ADC7-C61ABC1D6BE9}" dt="2021-05-17T14:36:16.743" v="3125"/>
          <ac:spMkLst>
            <pc:docMk/>
            <pc:sldMk cId="3508691502" sldId="275"/>
            <ac:spMk id="8" creationId="{E1FCFBF1-AE3B-4171-B5C6-9E28067919DB}"/>
          </ac:spMkLst>
        </pc:spChg>
        <pc:spChg chg="add del mod">
          <ac:chgData name="Benoit ARTIGE" userId="9a8ce020-3133-436e-9c0b-c07ffa487107" providerId="ADAL" clId="{32EE7C02-C61B-4C14-ADC7-C61ABC1D6BE9}" dt="2021-05-20T13:58:01.623" v="4334" actId="478"/>
          <ac:spMkLst>
            <pc:docMk/>
            <pc:sldMk cId="3508691502" sldId="275"/>
            <ac:spMk id="11" creationId="{6B6BFF27-5CEA-4D1B-8F81-D64EF9779E2B}"/>
          </ac:spMkLst>
        </pc:spChg>
        <pc:spChg chg="add mod">
          <ac:chgData name="Benoit ARTIGE" userId="9a8ce020-3133-436e-9c0b-c07ffa487107" providerId="ADAL" clId="{32EE7C02-C61B-4C14-ADC7-C61ABC1D6BE9}" dt="2021-05-20T13:58:09.271" v="4338" actId="1076"/>
          <ac:spMkLst>
            <pc:docMk/>
            <pc:sldMk cId="3508691502" sldId="275"/>
            <ac:spMk id="12" creationId="{D3E72F10-93D6-462A-BD22-261D95D03E8A}"/>
          </ac:spMkLst>
        </pc:spChg>
        <pc:picChg chg="add mod">
          <ac:chgData name="Benoit ARTIGE" userId="9a8ce020-3133-436e-9c0b-c07ffa487107" providerId="ADAL" clId="{32EE7C02-C61B-4C14-ADC7-C61ABC1D6BE9}" dt="2021-05-19T16:13:28.262" v="4101" actId="1076"/>
          <ac:picMkLst>
            <pc:docMk/>
            <pc:sldMk cId="3508691502" sldId="275"/>
            <ac:picMk id="9" creationId="{964F1159-BED2-4710-A5F0-8464BED6FC13}"/>
          </ac:picMkLst>
        </pc:picChg>
        <pc:picChg chg="add mod">
          <ac:chgData name="Benoit ARTIGE" userId="9a8ce020-3133-436e-9c0b-c07ffa487107" providerId="ADAL" clId="{32EE7C02-C61B-4C14-ADC7-C61ABC1D6BE9}" dt="2021-05-19T16:12:50.863" v="4099" actId="1076"/>
          <ac:picMkLst>
            <pc:docMk/>
            <pc:sldMk cId="3508691502" sldId="275"/>
            <ac:picMk id="10" creationId="{6E8F5BC0-133B-4B8D-B207-193C0C232CFE}"/>
          </ac:picMkLst>
        </pc:picChg>
        <pc:picChg chg="add del mod">
          <ac:chgData name="Benoit ARTIGE" userId="9a8ce020-3133-436e-9c0b-c07ffa487107" providerId="ADAL" clId="{32EE7C02-C61B-4C14-ADC7-C61ABC1D6BE9}" dt="2021-05-19T16:10:52.102" v="4084" actId="478"/>
          <ac:picMkLst>
            <pc:docMk/>
            <pc:sldMk cId="3508691502" sldId="275"/>
            <ac:picMk id="1026" creationId="{DE8A9F2A-8E20-4FF3-BD01-2159A2D5167D}"/>
          </ac:picMkLst>
        </pc:picChg>
        <pc:picChg chg="add del">
          <ac:chgData name="Benoit ARTIGE" userId="9a8ce020-3133-436e-9c0b-c07ffa487107" providerId="ADAL" clId="{32EE7C02-C61B-4C14-ADC7-C61ABC1D6BE9}" dt="2021-05-19T16:11:06.099" v="4086" actId="478"/>
          <ac:picMkLst>
            <pc:docMk/>
            <pc:sldMk cId="3508691502" sldId="275"/>
            <ac:picMk id="1028" creationId="{A075A901-A1DA-4EF0-B4F4-B026990A09D9}"/>
          </ac:picMkLst>
        </pc:picChg>
        <pc:picChg chg="add del mod">
          <ac:chgData name="Benoit ARTIGE" userId="9a8ce020-3133-436e-9c0b-c07ffa487107" providerId="ADAL" clId="{32EE7C02-C61B-4C14-ADC7-C61ABC1D6BE9}" dt="2021-05-19T16:12:37.419" v="4093" actId="478"/>
          <ac:picMkLst>
            <pc:docMk/>
            <pc:sldMk cId="3508691502" sldId="275"/>
            <ac:picMk id="1030" creationId="{EFCB25EA-9140-4CEA-A951-D9EE6C9BABC8}"/>
          </ac:picMkLst>
        </pc:picChg>
        <pc:picChg chg="add del mod">
          <ac:chgData name="Benoit ARTIGE" userId="9a8ce020-3133-436e-9c0b-c07ffa487107" providerId="ADAL" clId="{32EE7C02-C61B-4C14-ADC7-C61ABC1D6BE9}" dt="2021-05-19T16:13:26.098" v="4100" actId="478"/>
          <ac:picMkLst>
            <pc:docMk/>
            <pc:sldMk cId="3508691502" sldId="275"/>
            <ac:picMk id="1032" creationId="{D72F157B-3A62-4B89-9B53-D18874959A6B}"/>
          </ac:picMkLst>
        </pc:picChg>
      </pc:sldChg>
      <pc:sldChg chg="addSp delSp modSp add mod">
        <pc:chgData name="Benoit ARTIGE" userId="9a8ce020-3133-436e-9c0b-c07ffa487107" providerId="ADAL" clId="{32EE7C02-C61B-4C14-ADC7-C61ABC1D6BE9}" dt="2021-05-20T13:57:53.160" v="4333" actId="1076"/>
        <pc:sldMkLst>
          <pc:docMk/>
          <pc:sldMk cId="1039572507" sldId="276"/>
        </pc:sldMkLst>
        <pc:spChg chg="mod">
          <ac:chgData name="Benoit ARTIGE" userId="9a8ce020-3133-436e-9c0b-c07ffa487107" providerId="ADAL" clId="{32EE7C02-C61B-4C14-ADC7-C61ABC1D6BE9}" dt="2021-05-17T14:41:52.763" v="3327"/>
          <ac:spMkLst>
            <pc:docMk/>
            <pc:sldMk cId="1039572507" sldId="276"/>
            <ac:spMk id="6" creationId="{58947F01-E625-4ADB-9D5A-B0240C3FE065}"/>
          </ac:spMkLst>
        </pc:spChg>
        <pc:spChg chg="mod">
          <ac:chgData name="Benoit ARTIGE" userId="9a8ce020-3133-436e-9c0b-c07ffa487107" providerId="ADAL" clId="{32EE7C02-C61B-4C14-ADC7-C61ABC1D6BE9}" dt="2021-05-20T13:57:53.160" v="4333" actId="1076"/>
          <ac:spMkLst>
            <pc:docMk/>
            <pc:sldMk cId="1039572507" sldId="276"/>
            <ac:spMk id="11" creationId="{6B6BFF27-5CEA-4D1B-8F81-D64EF9779E2B}"/>
          </ac:spMkLst>
        </pc:spChg>
        <pc:picChg chg="add mod">
          <ac:chgData name="Benoit ARTIGE" userId="9a8ce020-3133-436e-9c0b-c07ffa487107" providerId="ADAL" clId="{32EE7C02-C61B-4C14-ADC7-C61ABC1D6BE9}" dt="2021-05-17T14:38:47.859" v="3173" actId="1076"/>
          <ac:picMkLst>
            <pc:docMk/>
            <pc:sldMk cId="1039572507" sldId="276"/>
            <ac:picMk id="7" creationId="{F248977B-9D9B-4B32-B719-393439A3C56B}"/>
          </ac:picMkLst>
        </pc:picChg>
        <pc:picChg chg="del">
          <ac:chgData name="Benoit ARTIGE" userId="9a8ce020-3133-436e-9c0b-c07ffa487107" providerId="ADAL" clId="{32EE7C02-C61B-4C14-ADC7-C61ABC1D6BE9}" dt="2021-05-17T14:37:51.458" v="3160" actId="478"/>
          <ac:picMkLst>
            <pc:docMk/>
            <pc:sldMk cId="1039572507" sldId="276"/>
            <ac:picMk id="9" creationId="{964F1159-BED2-4710-A5F0-8464BED6FC13}"/>
          </ac:picMkLst>
        </pc:picChg>
        <pc:picChg chg="del">
          <ac:chgData name="Benoit ARTIGE" userId="9a8ce020-3133-436e-9c0b-c07ffa487107" providerId="ADAL" clId="{32EE7C02-C61B-4C14-ADC7-C61ABC1D6BE9}" dt="2021-05-17T14:37:50.735" v="3159" actId="478"/>
          <ac:picMkLst>
            <pc:docMk/>
            <pc:sldMk cId="1039572507" sldId="276"/>
            <ac:picMk id="10" creationId="{6E8F5BC0-133B-4B8D-B207-193C0C232CFE}"/>
          </ac:picMkLst>
        </pc:picChg>
        <pc:picChg chg="add mod">
          <ac:chgData name="Benoit ARTIGE" userId="9a8ce020-3133-436e-9c0b-c07ffa487107" providerId="ADAL" clId="{32EE7C02-C61B-4C14-ADC7-C61ABC1D6BE9}" dt="2021-05-17T14:38:06.348" v="3163" actId="14100"/>
          <ac:picMkLst>
            <pc:docMk/>
            <pc:sldMk cId="1039572507" sldId="276"/>
            <ac:picMk id="12" creationId="{4F514E03-B5A1-4282-A988-7ECB5BD4AFE0}"/>
          </ac:picMkLst>
        </pc:picChg>
        <pc:picChg chg="add mod">
          <ac:chgData name="Benoit ARTIGE" userId="9a8ce020-3133-436e-9c0b-c07ffa487107" providerId="ADAL" clId="{32EE7C02-C61B-4C14-ADC7-C61ABC1D6BE9}" dt="2021-05-17T14:38:24.499" v="3167" actId="1076"/>
          <ac:picMkLst>
            <pc:docMk/>
            <pc:sldMk cId="1039572507" sldId="276"/>
            <ac:picMk id="13" creationId="{65676390-9188-452A-8EC7-F6019107AC58}"/>
          </ac:picMkLst>
        </pc:picChg>
      </pc:sldChg>
      <pc:sldChg chg="addSp delSp modSp add mod">
        <pc:chgData name="Benoit ARTIGE" userId="9a8ce020-3133-436e-9c0b-c07ffa487107" providerId="ADAL" clId="{32EE7C02-C61B-4C14-ADC7-C61ABC1D6BE9}" dt="2021-05-17T14:42:08.310" v="3378" actId="20577"/>
        <pc:sldMkLst>
          <pc:docMk/>
          <pc:sldMk cId="3634822246" sldId="277"/>
        </pc:sldMkLst>
        <pc:spChg chg="mod">
          <ac:chgData name="Benoit ARTIGE" userId="9a8ce020-3133-436e-9c0b-c07ffa487107" providerId="ADAL" clId="{32EE7C02-C61B-4C14-ADC7-C61ABC1D6BE9}" dt="2021-05-17T14:42:08.310" v="3378" actId="20577"/>
          <ac:spMkLst>
            <pc:docMk/>
            <pc:sldMk cId="3634822246" sldId="277"/>
            <ac:spMk id="6" creationId="{58947F01-E625-4ADB-9D5A-B0240C3FE065}"/>
          </ac:spMkLst>
        </pc:spChg>
        <pc:spChg chg="del">
          <ac:chgData name="Benoit ARTIGE" userId="9a8ce020-3133-436e-9c0b-c07ffa487107" providerId="ADAL" clId="{32EE7C02-C61B-4C14-ADC7-C61ABC1D6BE9}" dt="2021-05-17T14:39:40.768" v="3180" actId="478"/>
          <ac:spMkLst>
            <pc:docMk/>
            <pc:sldMk cId="3634822246" sldId="277"/>
            <ac:spMk id="11" creationId="{6B6BFF27-5CEA-4D1B-8F81-D64EF9779E2B}"/>
          </ac:spMkLst>
        </pc:spChg>
        <pc:spChg chg="add mod">
          <ac:chgData name="Benoit ARTIGE" userId="9a8ce020-3133-436e-9c0b-c07ffa487107" providerId="ADAL" clId="{32EE7C02-C61B-4C14-ADC7-C61ABC1D6BE9}" dt="2021-05-17T14:39:54.748" v="3182" actId="1076"/>
          <ac:spMkLst>
            <pc:docMk/>
            <pc:sldMk cId="3634822246" sldId="277"/>
            <ac:spMk id="14" creationId="{76DBB11D-C961-4624-BB2D-A50C324C1E0B}"/>
          </ac:spMkLst>
        </pc:spChg>
        <pc:picChg chg="del">
          <ac:chgData name="Benoit ARTIGE" userId="9a8ce020-3133-436e-9c0b-c07ffa487107" providerId="ADAL" clId="{32EE7C02-C61B-4C14-ADC7-C61ABC1D6BE9}" dt="2021-05-17T14:39:38.734" v="3179" actId="478"/>
          <ac:picMkLst>
            <pc:docMk/>
            <pc:sldMk cId="3634822246" sldId="277"/>
            <ac:picMk id="7" creationId="{F248977B-9D9B-4B32-B719-393439A3C56B}"/>
          </ac:picMkLst>
        </pc:picChg>
        <pc:picChg chg="del">
          <ac:chgData name="Benoit ARTIGE" userId="9a8ce020-3133-436e-9c0b-c07ffa487107" providerId="ADAL" clId="{32EE7C02-C61B-4C14-ADC7-C61ABC1D6BE9}" dt="2021-05-17T14:39:37.686" v="3177" actId="478"/>
          <ac:picMkLst>
            <pc:docMk/>
            <pc:sldMk cId="3634822246" sldId="277"/>
            <ac:picMk id="12" creationId="{4F514E03-B5A1-4282-A988-7ECB5BD4AFE0}"/>
          </ac:picMkLst>
        </pc:picChg>
        <pc:picChg chg="del">
          <ac:chgData name="Benoit ARTIGE" userId="9a8ce020-3133-436e-9c0b-c07ffa487107" providerId="ADAL" clId="{32EE7C02-C61B-4C14-ADC7-C61ABC1D6BE9}" dt="2021-05-17T14:39:38.261" v="3178" actId="478"/>
          <ac:picMkLst>
            <pc:docMk/>
            <pc:sldMk cId="3634822246" sldId="277"/>
            <ac:picMk id="13" creationId="{65676390-9188-452A-8EC7-F6019107AC58}"/>
          </ac:picMkLst>
        </pc:picChg>
      </pc:sldChg>
      <pc:sldChg chg="modSp new mod">
        <pc:chgData name="Benoit ARTIGE" userId="9a8ce020-3133-436e-9c0b-c07ffa487107" providerId="ADAL" clId="{32EE7C02-C61B-4C14-ADC7-C61ABC1D6BE9}" dt="2021-05-17T14:42:46.698" v="3386" actId="2711"/>
        <pc:sldMkLst>
          <pc:docMk/>
          <pc:sldMk cId="1719475421" sldId="278"/>
        </pc:sldMkLst>
        <pc:spChg chg="mod">
          <ac:chgData name="Benoit ARTIGE" userId="9a8ce020-3133-436e-9c0b-c07ffa487107" providerId="ADAL" clId="{32EE7C02-C61B-4C14-ADC7-C61ABC1D6BE9}" dt="2021-05-17T14:42:46.698" v="3386" actId="2711"/>
          <ac:spMkLst>
            <pc:docMk/>
            <pc:sldMk cId="1719475421" sldId="278"/>
            <ac:spMk id="2" creationId="{53DD516C-75C0-423D-BF90-C1B652ED48F5}"/>
          </ac:spMkLst>
        </pc:spChg>
      </pc:sldChg>
      <pc:sldChg chg="modSp new mod">
        <pc:chgData name="Benoit ARTIGE" userId="9a8ce020-3133-436e-9c0b-c07ffa487107" providerId="ADAL" clId="{32EE7C02-C61B-4C14-ADC7-C61ABC1D6BE9}" dt="2021-05-18T15:42:40.504" v="3923" actId="20577"/>
        <pc:sldMkLst>
          <pc:docMk/>
          <pc:sldMk cId="2592610314" sldId="279"/>
        </pc:sldMkLst>
        <pc:spChg chg="mod">
          <ac:chgData name="Benoit ARTIGE" userId="9a8ce020-3133-436e-9c0b-c07ffa487107" providerId="ADAL" clId="{32EE7C02-C61B-4C14-ADC7-C61ABC1D6BE9}" dt="2021-05-18T15:42:40.504" v="3923" actId="20577"/>
          <ac:spMkLst>
            <pc:docMk/>
            <pc:sldMk cId="2592610314" sldId="279"/>
            <ac:spMk id="2" creationId="{726F234B-AD18-431E-92E0-14A893CF20F1}"/>
          </ac:spMkLst>
        </pc:spChg>
      </pc:sldChg>
      <pc:sldChg chg="modSp new del mod">
        <pc:chgData name="Benoit ARTIGE" userId="9a8ce020-3133-436e-9c0b-c07ffa487107" providerId="ADAL" clId="{32EE7C02-C61B-4C14-ADC7-C61ABC1D6BE9}" dt="2021-05-17T14:43:53.501" v="3427" actId="47"/>
        <pc:sldMkLst>
          <pc:docMk/>
          <pc:sldMk cId="3599074705" sldId="279"/>
        </pc:sldMkLst>
        <pc:spChg chg="mod">
          <ac:chgData name="Benoit ARTIGE" userId="9a8ce020-3133-436e-9c0b-c07ffa487107" providerId="ADAL" clId="{32EE7C02-C61B-4C14-ADC7-C61ABC1D6BE9}" dt="2021-05-17T14:43:42.451" v="3426" actId="20577"/>
          <ac:spMkLst>
            <pc:docMk/>
            <pc:sldMk cId="3599074705" sldId="279"/>
            <ac:spMk id="2" creationId="{B319224F-75F7-44F8-9C72-5DB0CEBA01D4}"/>
          </ac:spMkLst>
        </pc:spChg>
      </pc:sldChg>
      <pc:sldChg chg="modSp new mod">
        <pc:chgData name="Benoit ARTIGE" userId="9a8ce020-3133-436e-9c0b-c07ffa487107" providerId="ADAL" clId="{32EE7C02-C61B-4C14-ADC7-C61ABC1D6BE9}" dt="2021-05-17T14:46:29.393" v="3548" actId="2711"/>
        <pc:sldMkLst>
          <pc:docMk/>
          <pc:sldMk cId="2510377712" sldId="280"/>
        </pc:sldMkLst>
        <pc:spChg chg="mod">
          <ac:chgData name="Benoit ARTIGE" userId="9a8ce020-3133-436e-9c0b-c07ffa487107" providerId="ADAL" clId="{32EE7C02-C61B-4C14-ADC7-C61ABC1D6BE9}" dt="2021-05-17T14:46:29.393" v="3548" actId="2711"/>
          <ac:spMkLst>
            <pc:docMk/>
            <pc:sldMk cId="2510377712" sldId="280"/>
            <ac:spMk id="2" creationId="{A8445473-079C-4EEF-AE68-50BA3833BCE7}"/>
          </ac:spMkLst>
        </pc:spChg>
      </pc:sldChg>
      <pc:sldChg chg="modSp add del mod">
        <pc:chgData name="Benoit ARTIGE" userId="9a8ce020-3133-436e-9c0b-c07ffa487107" providerId="ADAL" clId="{32EE7C02-C61B-4C14-ADC7-C61ABC1D6BE9}" dt="2021-05-17T14:47:00.920" v="3594" actId="47"/>
        <pc:sldMkLst>
          <pc:docMk/>
          <pc:sldMk cId="500334673" sldId="281"/>
        </pc:sldMkLst>
        <pc:spChg chg="mod">
          <ac:chgData name="Benoit ARTIGE" userId="9a8ce020-3133-436e-9c0b-c07ffa487107" providerId="ADAL" clId="{32EE7C02-C61B-4C14-ADC7-C61ABC1D6BE9}" dt="2021-05-17T14:46:43.676" v="3557" actId="20577"/>
          <ac:spMkLst>
            <pc:docMk/>
            <pc:sldMk cId="500334673" sldId="281"/>
            <ac:spMk id="6" creationId="{B279A89D-9D08-44E2-92C7-E03814C291CB}"/>
          </ac:spMkLst>
        </pc:spChg>
        <pc:spChg chg="mod">
          <ac:chgData name="Benoit ARTIGE" userId="9a8ce020-3133-436e-9c0b-c07ffa487107" providerId="ADAL" clId="{32EE7C02-C61B-4C14-ADC7-C61ABC1D6BE9}" dt="2021-05-17T14:46:56.734" v="3593" actId="20577"/>
          <ac:spMkLst>
            <pc:docMk/>
            <pc:sldMk cId="500334673" sldId="281"/>
            <ac:spMk id="13" creationId="{295CF859-C496-4B31-B0FB-5BB4DCF93ED3}"/>
          </ac:spMkLst>
        </pc:spChg>
      </pc:sldChg>
      <pc:sldChg chg="addSp delSp modSp new del mod">
        <pc:chgData name="Benoit ARTIGE" userId="9a8ce020-3133-436e-9c0b-c07ffa487107" providerId="ADAL" clId="{32EE7C02-C61B-4C14-ADC7-C61ABC1D6BE9}" dt="2021-05-17T14:47:50.972" v="3723" actId="2696"/>
        <pc:sldMkLst>
          <pc:docMk/>
          <pc:sldMk cId="3913633848" sldId="281"/>
        </pc:sldMkLst>
        <pc:spChg chg="del mod">
          <ac:chgData name="Benoit ARTIGE" userId="9a8ce020-3133-436e-9c0b-c07ffa487107" providerId="ADAL" clId="{32EE7C02-C61B-4C14-ADC7-C61ABC1D6BE9}" dt="2021-05-17T14:47:48.463" v="3722" actId="478"/>
          <ac:spMkLst>
            <pc:docMk/>
            <pc:sldMk cId="3913633848" sldId="281"/>
            <ac:spMk id="5" creationId="{7FB7E39F-CB97-4B70-BD96-8728F99A8301}"/>
          </ac:spMkLst>
        </pc:spChg>
        <pc:spChg chg="mod">
          <ac:chgData name="Benoit ARTIGE" userId="9a8ce020-3133-436e-9c0b-c07ffa487107" providerId="ADAL" clId="{32EE7C02-C61B-4C14-ADC7-C61ABC1D6BE9}" dt="2021-05-17T14:47:17.895" v="3610" actId="207"/>
          <ac:spMkLst>
            <pc:docMk/>
            <pc:sldMk cId="3913633848" sldId="281"/>
            <ac:spMk id="6" creationId="{97D6CF94-31F4-45A0-88A6-DAA121116713}"/>
          </ac:spMkLst>
        </pc:spChg>
        <pc:spChg chg="add mod">
          <ac:chgData name="Benoit ARTIGE" userId="9a8ce020-3133-436e-9c0b-c07ffa487107" providerId="ADAL" clId="{32EE7C02-C61B-4C14-ADC7-C61ABC1D6BE9}" dt="2021-05-17T14:47:48.463" v="3722" actId="478"/>
          <ac:spMkLst>
            <pc:docMk/>
            <pc:sldMk cId="3913633848" sldId="281"/>
            <ac:spMk id="8" creationId="{33CCD7B1-F387-4D0B-BCB5-39CFB353C386}"/>
          </ac:spMkLst>
        </pc:spChg>
      </pc:sldChg>
      <pc:sldChg chg="modSp add mod ord">
        <pc:chgData name="Benoit ARTIGE" userId="9a8ce020-3133-436e-9c0b-c07ffa487107" providerId="ADAL" clId="{32EE7C02-C61B-4C14-ADC7-C61ABC1D6BE9}" dt="2021-05-18T15:43:14.650" v="3939"/>
        <pc:sldMkLst>
          <pc:docMk/>
          <pc:sldMk cId="4179767245" sldId="281"/>
        </pc:sldMkLst>
        <pc:spChg chg="mod">
          <ac:chgData name="Benoit ARTIGE" userId="9a8ce020-3133-436e-9c0b-c07ffa487107" providerId="ADAL" clId="{32EE7C02-C61B-4C14-ADC7-C61ABC1D6BE9}" dt="2021-05-18T15:41:21.204" v="3896" actId="20577"/>
          <ac:spMkLst>
            <pc:docMk/>
            <pc:sldMk cId="4179767245" sldId="281"/>
            <ac:spMk id="6" creationId="{58947F01-E625-4ADB-9D5A-B0240C3FE065}"/>
          </ac:spMkLst>
        </pc:spChg>
        <pc:spChg chg="mod">
          <ac:chgData name="Benoit ARTIGE" userId="9a8ce020-3133-436e-9c0b-c07ffa487107" providerId="ADAL" clId="{32EE7C02-C61B-4C14-ADC7-C61ABC1D6BE9}" dt="2021-05-18T15:42:01.100" v="3914"/>
          <ac:spMkLst>
            <pc:docMk/>
            <pc:sldMk cId="4179767245" sldId="281"/>
            <ac:spMk id="8" creationId="{E1FCFBF1-AE3B-4171-B5C6-9E28067919DB}"/>
          </ac:spMkLst>
        </pc:spChg>
      </pc:sldChg>
      <pc:sldChg chg="modSp add mod ord">
        <pc:chgData name="Benoit ARTIGE" userId="9a8ce020-3133-436e-9c0b-c07ffa487107" providerId="ADAL" clId="{32EE7C02-C61B-4C14-ADC7-C61ABC1D6BE9}" dt="2021-05-18T15:43:02.995" v="3937" actId="20577"/>
        <pc:sldMkLst>
          <pc:docMk/>
          <pc:sldMk cId="985326741" sldId="282"/>
        </pc:sldMkLst>
        <pc:spChg chg="mod">
          <ac:chgData name="Benoit ARTIGE" userId="9a8ce020-3133-436e-9c0b-c07ffa487107" providerId="ADAL" clId="{32EE7C02-C61B-4C14-ADC7-C61ABC1D6BE9}" dt="2021-05-18T15:43:02.995" v="3937" actId="20577"/>
          <ac:spMkLst>
            <pc:docMk/>
            <pc:sldMk cId="985326741" sldId="282"/>
            <ac:spMk id="2" creationId="{726F234B-AD18-431E-92E0-14A893CF20F1}"/>
          </ac:spMkLst>
        </pc:spChg>
      </pc:sldChg>
      <pc:sldChg chg="modSp add mod">
        <pc:chgData name="Benoit ARTIGE" userId="9a8ce020-3133-436e-9c0b-c07ffa487107" providerId="ADAL" clId="{32EE7C02-C61B-4C14-ADC7-C61ABC1D6BE9}" dt="2021-05-20T14:02:01.208" v="4378" actId="1076"/>
        <pc:sldMkLst>
          <pc:docMk/>
          <pc:sldMk cId="2973512536" sldId="283"/>
        </pc:sldMkLst>
        <pc:spChg chg="mod">
          <ac:chgData name="Benoit ARTIGE" userId="9a8ce020-3133-436e-9c0b-c07ffa487107" providerId="ADAL" clId="{32EE7C02-C61B-4C14-ADC7-C61ABC1D6BE9}" dt="2021-05-20T14:02:01.208" v="4378" actId="1076"/>
          <ac:spMkLst>
            <pc:docMk/>
            <pc:sldMk cId="2973512536" sldId="283"/>
            <ac:spMk id="5" creationId="{A9537729-1267-48D2-A0CC-A17130BB86EB}"/>
          </ac:spMkLst>
        </pc:spChg>
        <pc:spChg chg="mod">
          <ac:chgData name="Benoit ARTIGE" userId="9a8ce020-3133-436e-9c0b-c07ffa487107" providerId="ADAL" clId="{32EE7C02-C61B-4C14-ADC7-C61ABC1D6BE9}" dt="2021-05-19T16:14:11.294" v="4119" actId="1076"/>
          <ac:spMkLst>
            <pc:docMk/>
            <pc:sldMk cId="2973512536" sldId="283"/>
            <ac:spMk id="6" creationId="{DF4EC5ED-47A5-484C-9ADF-F2D2431B40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76F50F6-586A-41DC-904B-BDADF3680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9CCF51-E930-404B-8011-8C02A0535A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AB65-1564-4057-8CBB-58CB67C9AAD7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DB4061-C8DB-4D60-A9B3-A9FE329FAF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EF1C3B-BE9F-4D62-A5AD-7A40BED73D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9D01-AD8F-41B6-BBA5-7B445CFE66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07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A310A8-1503-264D-823B-A7517E379DFC}" type="datetimeFigureOut">
              <a:rPr lang="fr-FR" smtClean="0"/>
              <a:pPr/>
              <a:t>20/05/2021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7B440A-BE93-5946-80D4-65929BFC87B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95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, serviette&#10;&#10;Description générée automatiquement">
            <a:extLst>
              <a:ext uri="{FF2B5EF4-FFF2-40B4-BE49-F238E27FC236}">
                <a16:creationId xmlns:a16="http://schemas.microsoft.com/office/drawing/2014/main" id="{C34661FB-F3F2-4938-BB0D-DA48F0C90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15" name="Image 14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DF072544-03CB-4606-A8B0-C4D079355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6294" y="0"/>
            <a:ext cx="2720420" cy="1546753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F64B094-DB71-4646-9BD9-2234011DF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7475" y="64992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A648-DB9A-47A8-B8A2-DAD66B0206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56A72C-8C0E-4D48-BBE6-785469E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69" y="2173355"/>
            <a:ext cx="7487479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FED6A7B-D746-4645-BD0B-09B0ECF291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8869" y="1501367"/>
            <a:ext cx="7487479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76886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122" y="1510749"/>
            <a:ext cx="7527235" cy="430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444A001-B89F-6949-8E07-136F0FE9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7497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u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973E841-0F42-4EA9-A22F-37DDF39819C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2302" y="3861485"/>
            <a:ext cx="3136625" cy="199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Ajouter une image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A9FDFC5-78BA-4C3E-A406-F0E5DF0842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2303" y="1534007"/>
            <a:ext cx="3136625" cy="209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Ajouter une image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AAEC2D9-F8C8-2C47-AC2B-CE94A999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8982425E-C821-B64B-B19A-76590B6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34" y="2173355"/>
            <a:ext cx="4115214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5F5335C0-60C9-43BC-A5E3-02648F611F8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01134" y="1534007"/>
            <a:ext cx="411521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36488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5495" y="1532215"/>
            <a:ext cx="3571462" cy="4272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79236" y="1532214"/>
            <a:ext cx="3728830" cy="4272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AD898C6-9B86-1845-BFD9-F6A31F2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706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755374" y="1524001"/>
            <a:ext cx="7460974" cy="3463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163F493A-B4ED-4BC5-BB27-326EA91588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55374" y="5177047"/>
            <a:ext cx="746097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448086A-A9F1-4FEF-8B3A-7216F30D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67" y="196506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669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sition 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4218D271-35A1-4313-A0CA-308625712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AE7F5DC-0E7E-4066-9132-CED3B2AFC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1952625"/>
            <a:ext cx="6686550" cy="1470025"/>
          </a:xfrm>
          <a:prstGeom prst="rect">
            <a:avLst/>
          </a:prstGeom>
          <a:noFill/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BEF55960-B36E-4BDE-A595-772653DF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360045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6936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E7BE14-EDBB-4C80-BD7D-2D85CD804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33" r="1"/>
          <a:stretch/>
        </p:blipFill>
        <p:spPr>
          <a:xfrm>
            <a:off x="1" y="-25392"/>
            <a:ext cx="9143999" cy="6908783"/>
          </a:xfrm>
          <a:prstGeom prst="rect">
            <a:avLst/>
          </a:prstGeom>
        </p:spPr>
      </p:pic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764612B-F8D1-4D3A-8881-62C8352459B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-321780" y="3259482"/>
            <a:ext cx="7407967" cy="3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65872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 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431D5C2-0B23-6040-866D-DA18AFF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59589823-01DA-4098-85D1-1701197C0E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764" y="2996785"/>
            <a:ext cx="7407967" cy="3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97624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56A72C-8C0E-4D48-BBE6-785469E7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869" y="2173355"/>
            <a:ext cx="7487479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FED6A7B-D746-4645-BD0B-09B0ECF291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8869" y="1501367"/>
            <a:ext cx="7487479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711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5540529-796A-3044-80A1-4406A009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122" y="1510749"/>
            <a:ext cx="7527235" cy="430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444A001-B89F-6949-8E07-136F0FE9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1352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u et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5973E841-0F42-4EA9-A22F-37DDF39819C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12302" y="3861485"/>
            <a:ext cx="3136625" cy="199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Ajouter une image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1A9FDFC5-78BA-4C3E-A406-F0E5DF0842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2303" y="1534007"/>
            <a:ext cx="3136625" cy="209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Ajouter une image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AAEC2D9-F8C8-2C47-AC2B-CE94A999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8982425E-C821-B64B-B19A-76590B6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1134" y="2173355"/>
            <a:ext cx="4115214" cy="3617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FR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5F5335C0-60C9-43BC-A5E3-02648F611F8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01134" y="1534007"/>
            <a:ext cx="411521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5177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5495" y="1532215"/>
            <a:ext cx="3571462" cy="4272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79236" y="1532214"/>
            <a:ext cx="3728830" cy="4272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AD898C6-9B86-1845-BFD9-F6A31F2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2523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938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755374" y="1524001"/>
            <a:ext cx="7460974" cy="3463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15/05/2020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0973B7B-B812-7A4D-A56D-186368EE2DB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163F493A-B4ED-4BC5-BB27-326EA91588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55374" y="5177047"/>
            <a:ext cx="7460974" cy="49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F9F47B-8F55-41DB-A1BD-8BA4222E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6525"/>
            <a:ext cx="6237633" cy="76862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7807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1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E0C14B5-F7CC-A44F-8671-C64751C86E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294031" y="1075349"/>
            <a:ext cx="1028700" cy="10287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DB7311-B2AD-854B-BC77-4C2BE648A0E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58100" y="5237365"/>
            <a:ext cx="1028700" cy="10287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AC61C5-86C0-4DF1-AF8A-9FFED24DC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87083" t="1" b="-2984"/>
          <a:stretch/>
        </p:blipFill>
        <p:spPr>
          <a:xfrm>
            <a:off x="8153400" y="255588"/>
            <a:ext cx="1181100" cy="4571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7F26CC8-D808-4B3B-83BD-70EAACF4FA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524000" y="274638"/>
            <a:ext cx="641076" cy="641076"/>
          </a:xfrm>
          <a:prstGeom prst="rect">
            <a:avLst/>
          </a:prstGeom>
        </p:spPr>
      </p:pic>
      <p:pic>
        <p:nvPicPr>
          <p:cNvPr id="19" name="Image 18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62DE3243-F9BF-4A66-98AA-FF50B626A79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868" y="163339"/>
            <a:ext cx="1519025" cy="8636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E074F-A3D3-49AE-8385-A260D96B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15/05/2020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79C9D-D533-4A84-B192-EFD68E6FE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2AD0C4-A1EE-4F63-BDE7-CA6854CA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47C5-B990-44A8-A28E-F49BA2BD1C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5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B425303-988E-C048-A05D-192DB561B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87083" t="1" b="-2984"/>
          <a:stretch/>
        </p:blipFill>
        <p:spPr>
          <a:xfrm>
            <a:off x="8153400" y="255588"/>
            <a:ext cx="1181100" cy="4571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CDE7A77-4185-934C-8E50-4A28A500FF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524000" y="274638"/>
            <a:ext cx="641076" cy="641076"/>
          </a:xfrm>
          <a:prstGeom prst="rect">
            <a:avLst/>
          </a:prstGeom>
        </p:spPr>
      </p:pic>
      <p:pic>
        <p:nvPicPr>
          <p:cNvPr id="11" name="Image 10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A08ED6DF-F1F4-42C3-891E-F86A23B398A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868" y="163339"/>
            <a:ext cx="1519025" cy="8636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BD3A55-CDA4-4DCB-8334-586B72257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15/05/2020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C9752-54D3-4662-9881-C52F6CA4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Consultation citoyenne – kit 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356E9A-A76B-4782-8B9F-0E3F0218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E0BE-A5D3-4D1D-93F6-C3D6334D7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dHiXpLhu3CMNbZbOf580NDHv-4FAvXKgE9WEL3aFmjA/edit?usp=sharin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.make.org/pourquoi-cette-consultation/tourisme-responsabl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.org/FR/consultation/tourisme-responsable/selection?utm_source=adntourisme&amp;utm_medium=communication&amp;utm_campaign=tourisme-responsable" TargetMode="External"/><Relationship Id="rId2" Type="http://schemas.openxmlformats.org/officeDocument/2006/relationships/hyperlink" Target="http://tourismeresponsable.make.org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rive.google.com/file/d/1neEgS_IGyrBhnvP-v4sca8VPBBMpdLns/view?usp=sharin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rive.google.com/file/d/1zrD0AKj0SmumoywjvE37JTfZg54EV_UR/view?usp=shari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s://drive.google.com/file/d/1SngHK6cjvtmhYGK8N2ib4aRKK5oPAV8C/view?usp=shar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rive.google.com/file/d/1zrD0AKj0SmumoywjvE37JTfZg54EV_UR/view?usp=shar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drive.google.com/file/d/1FWWuXaZYu3U03kzAVtj3LaTnEAF7fgNN/view?usp=shari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FYDzHHpDS4SrluAXb0M26JXMPdzejblT?usp=sharin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mMc0loLhm7s-i0NtXfdEcZ5AFOa5mRhS?usp=sharin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douest.fr/sciences-et-technologie/tourisme-durable-une-consultation-citoyenne-en-ligne-jusqu-au-20-juin-2627879.php" TargetMode="External"/><Relationship Id="rId7" Type="http://schemas.openxmlformats.org/officeDocument/2006/relationships/hyperlink" Target="https://www.voyagesetgroupe.com/single-post/consultation-citoyenne-pour-un-tourisme-responsable?utm_campaign=db1de096-5ff4-49cc-922c-3106f4302478&amp;utm_source=so&amp;utm_medium=mail&amp;cid=9facd268-f5a3-4727-845e-9bd3324ec91c" TargetMode="External"/><Relationship Id="rId2" Type="http://schemas.openxmlformats.org/officeDocument/2006/relationships/hyperlink" Target="https://www.20minutes.fr/economie/3043311-20210518-vacances-tente-tourisme-durable-racontez?xtor=RSS-17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echotouristique.com/article/tourisme-durable-la-france-demarre-une-consultation-citoyenne" TargetMode="External"/><Relationship Id="rId5" Type="http://schemas.openxmlformats.org/officeDocument/2006/relationships/hyperlink" Target="https://www.tourmag.com/Lancement-de-la-consultation-citoyenne-sur-le-tourisme-responsable_a108688.html" TargetMode="External"/><Relationship Id="rId4" Type="http://schemas.openxmlformats.org/officeDocument/2006/relationships/hyperlink" Target="https://www.linfodurable.fr/environnement/une-consultation-citoyenne-en-ligne-pour-un-tourisme-plus-vert-2663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4080F-7559-4249-BA5F-8ABAD7619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CONSULTATION CITOYENNE</a:t>
            </a:r>
            <a:b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  <a:t>« Comment agir pour un tourisme plus responsable en France ?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67EEAF-0797-409A-A8A2-88A5F9124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  <a:p>
            <a:r>
              <a:rPr lang="fr-FR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COMMUNICATION</a:t>
            </a:r>
          </a:p>
          <a:p>
            <a:r>
              <a:rPr lang="fr-FR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DEB1CE-92F1-4248-95E5-64E81A53D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DEA648-DB9A-47A8-B8A2-DAD66B0206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24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8F9F13-41E8-49D5-8A97-6BA21462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B092D7-4679-4CC7-AFFC-602ACB1B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9537729-1267-48D2-A0CC-A17130BB8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1510749"/>
            <a:ext cx="7706649" cy="4306956"/>
          </a:xfrm>
        </p:spPr>
        <p:txBody>
          <a:bodyPr/>
          <a:lstStyle/>
          <a:p>
            <a:pPr marL="1587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 b="1">
                <a:solidFill>
                  <a:srgbClr val="E50050"/>
                </a:solidFill>
              </a:rPr>
              <a:t>Quelles contributions ?</a:t>
            </a:r>
          </a:p>
          <a:p>
            <a:pPr marL="1587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>
                <a:solidFill>
                  <a:schemeClr val="dk1"/>
                </a:solidFill>
              </a:rPr>
              <a:t>- Une </a:t>
            </a:r>
            <a:r>
              <a:rPr lang="fr-FR" sz="1400" b="1">
                <a:solidFill>
                  <a:schemeClr val="dk1"/>
                </a:solidFill>
              </a:rPr>
              <a:t>question ouverte </a:t>
            </a:r>
            <a:r>
              <a:rPr lang="fr-FR" sz="1400">
                <a:solidFill>
                  <a:schemeClr val="dk1"/>
                </a:solidFill>
              </a:rPr>
              <a:t>: non-binaire, consensuelle et compréhensible</a:t>
            </a:r>
          </a:p>
          <a:p>
            <a:pPr marL="1587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>
                <a:solidFill>
                  <a:schemeClr val="dk1"/>
                </a:solidFill>
              </a:rPr>
              <a:t>- Des </a:t>
            </a:r>
            <a:r>
              <a:rPr lang="fr-FR" sz="1400" b="1">
                <a:solidFill>
                  <a:schemeClr val="dk1"/>
                </a:solidFill>
              </a:rPr>
              <a:t>propositions citoyennes </a:t>
            </a:r>
            <a:r>
              <a:rPr lang="fr-FR" sz="1400">
                <a:solidFill>
                  <a:schemeClr val="dk1"/>
                </a:solidFill>
              </a:rPr>
              <a:t>en 140 caractères </a:t>
            </a:r>
          </a:p>
          <a:p>
            <a:pPr marL="1587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>
                <a:solidFill>
                  <a:schemeClr val="dk1"/>
                </a:solidFill>
              </a:rPr>
              <a:t>- La possibilité de </a:t>
            </a:r>
            <a:r>
              <a:rPr lang="fr-FR" sz="1400" b="1">
                <a:solidFill>
                  <a:schemeClr val="dk1"/>
                </a:solidFill>
              </a:rPr>
              <a:t>réagir aux propositions  </a:t>
            </a:r>
            <a:r>
              <a:rPr lang="fr-FR" sz="1400">
                <a:solidFill>
                  <a:schemeClr val="dk1"/>
                </a:solidFill>
              </a:rPr>
              <a:t>: à travers le vote et la surqualification.</a:t>
            </a:r>
          </a:p>
          <a:p>
            <a:pPr marL="1587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>
                <a:solidFill>
                  <a:schemeClr val="dk1"/>
                </a:solidFill>
              </a:rPr>
              <a:t>	&gt; Chaque proposition entrante est soumise aux votes d’autres citoyen(ne)s, 			créant une chambre d’</a:t>
            </a:r>
            <a:r>
              <a:rPr lang="fr-FR" sz="1400" err="1">
                <a:solidFill>
                  <a:schemeClr val="dk1"/>
                </a:solidFill>
              </a:rPr>
              <a:t>écho</a:t>
            </a:r>
            <a:r>
              <a:rPr lang="fr-FR" sz="1400">
                <a:solidFill>
                  <a:schemeClr val="dk1"/>
                </a:solidFill>
              </a:rPr>
              <a:t> citoyen inédite.</a:t>
            </a:r>
          </a:p>
          <a:p>
            <a:pPr marL="1587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>
                <a:solidFill>
                  <a:schemeClr val="dk1"/>
                </a:solidFill>
              </a:rPr>
              <a:t>	&gt; Ce sont les votes des participants qui font émerger leurs priorités. Plus la participation 	est forte, plus les priorités citoyennes sont claires.</a:t>
            </a:r>
            <a:endParaRPr lang="fr-FR"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>
                <a:solidFill>
                  <a:srgbClr val="E50050"/>
                </a:solidFill>
              </a:rPr>
              <a:t>Quels résultats ?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fr-FR" sz="1400">
                <a:solidFill>
                  <a:schemeClr val="dk1"/>
                </a:solidFill>
              </a:rPr>
              <a:t>- Les propositions recueillies sont systématiquement classées, regroupées en idées en fonction de leur niveau d’adhésion et de leur thème, constituant au final une matière utile pour passer à l’action sur le sujet traité.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fr-FR" sz="1400">
                <a:solidFill>
                  <a:schemeClr val="dk1"/>
                </a:solidFill>
              </a:rPr>
              <a:t>- Grâce à une technologie fondée sur l’intelligence artificielle, Make.org assure la pertinence statistique des résultats. </a:t>
            </a:r>
            <a:endParaRPr lang="fr-FR"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1">
                <a:solidFill>
                  <a:srgbClr val="E50050"/>
                </a:solidFill>
              </a:rPr>
              <a:t>Qui peut participer ?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>
                <a:solidFill>
                  <a:schemeClr val="dk1"/>
                </a:solidFill>
              </a:rPr>
              <a:t>- Tous les citoyens peuvent participer à la consultation et être informés des résultats.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>
                <a:solidFill>
                  <a:schemeClr val="dk1"/>
                </a:solidFill>
              </a:rPr>
              <a:t>- Chaque participant peut se créer un profil qui regroupe ses propositions.</a:t>
            </a:r>
          </a:p>
          <a:p>
            <a:pPr algn="ctr"/>
            <a:r>
              <a:rPr lang="fr-FR" sz="1400" b="1">
                <a:solidFill>
                  <a:srgbClr val="0033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fr-FR" sz="1400" b="1" u="sng">
                <a:solidFill>
                  <a:srgbClr val="0033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ccéder à la FAQ</a:t>
            </a:r>
            <a:endParaRPr lang="fr-FR" sz="1400" b="1">
              <a:solidFill>
                <a:srgbClr val="003366"/>
              </a:solidFill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F4EC5ED-47A5-484C-9ADF-F2D2431B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858" y="249764"/>
            <a:ext cx="6237633" cy="58492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E50050"/>
                </a:solidFill>
              </a:rPr>
              <a:t> PRINCIPES DE LA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40257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Nom du projet :</a:t>
            </a:r>
            <a:r>
              <a:rPr lang="fr-FR" sz="1400"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fr-FR" sz="1400" b="1">
                <a:latin typeface="+mn-lt"/>
                <a:ea typeface="Montserrat"/>
                <a:cs typeface="Montserrat"/>
                <a:sym typeface="Montserrat"/>
              </a:rPr>
              <a:t>Tourisme Responsable  / </a:t>
            </a:r>
            <a:r>
              <a:rPr lang="fr-FR" sz="1400" b="1" err="1">
                <a:latin typeface="+mn-lt"/>
                <a:ea typeface="Montserrat"/>
                <a:cs typeface="Montserrat"/>
                <a:sym typeface="Montserrat"/>
              </a:rPr>
              <a:t>Sustainable</a:t>
            </a:r>
            <a:r>
              <a:rPr lang="fr-FR" sz="1400" b="1"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fr-FR" sz="1400" b="1" err="1">
                <a:latin typeface="+mn-lt"/>
                <a:ea typeface="Montserrat"/>
                <a:cs typeface="Montserrat"/>
                <a:sym typeface="Montserrat"/>
              </a:rPr>
              <a:t>Tourism</a:t>
            </a: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latin typeface="+mn-lt"/>
                <a:ea typeface="Montserrat"/>
                <a:cs typeface="Montserrat"/>
                <a:sym typeface="Montserrat"/>
              </a:rPr>
              <a:t>Accéder à la consultation :</a:t>
            </a:r>
            <a:endParaRPr lang="fr-FR" sz="1400">
              <a:solidFill>
                <a:srgbClr val="FF0000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fr-FR" sz="1400">
                <a:latin typeface="+mn-lt"/>
                <a:ea typeface="Montserrat"/>
                <a:cs typeface="Montserrat"/>
                <a:sym typeface="Montserrat"/>
              </a:rPr>
              <a:t>La séquence de propositions</a:t>
            </a:r>
            <a:r>
              <a:rPr lang="fr-FR" sz="1400">
                <a:solidFill>
                  <a:srgbClr val="ED1943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fr-FR" sz="1400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: Il s’agit de </a:t>
            </a:r>
            <a:r>
              <a:rPr lang="fr-FR" sz="1400" b="1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la page principale de la consultation,</a:t>
            </a:r>
            <a:r>
              <a:rPr lang="fr-FR" sz="1400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 celle où la participation s’effectue.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fr-FR" sz="1400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Page Edito “pourquoi cette consultation” </a:t>
            </a:r>
            <a:r>
              <a:rPr lang="fr-FR" sz="1400">
                <a:solidFill>
                  <a:srgbClr val="ED1943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fr-FR" sz="1400">
                <a:solidFill>
                  <a:srgbClr val="FF0000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fr-FR" sz="1400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: Elle permet d’expliquer le contexte de la consultation, ses objectifs, les étapes.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fr-FR" sz="1400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Page récapitulative de la consultation</a:t>
            </a:r>
            <a:r>
              <a:rPr lang="fr-FR" sz="1400">
                <a:solidFill>
                  <a:srgbClr val="FF0000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fr-FR" sz="1400">
                <a:solidFill>
                  <a:srgbClr val="000000"/>
                </a:solidFill>
                <a:latin typeface="+mn-lt"/>
                <a:ea typeface="Montserrat"/>
                <a:cs typeface="Montserrat"/>
                <a:sym typeface="Montserrat"/>
              </a:rPr>
              <a:t>: Elle permet d’avoir un récapitulatif global de la consultation et de voir l’ensemble des propositions.</a:t>
            </a:r>
            <a:endParaRPr lang="fr-FR" sz="1400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latin typeface="+mn-lt"/>
                <a:ea typeface="Montserrat"/>
                <a:cs typeface="Montserrat"/>
                <a:sym typeface="Montserrat"/>
              </a:rPr>
              <a:t>Hashtag officiel du projet : </a:t>
            </a:r>
            <a:r>
              <a:rPr lang="fr-FR" sz="1400" b="1">
                <a:latin typeface="+mn-lt"/>
                <a:ea typeface="Montserrat"/>
                <a:cs typeface="Montserrat"/>
                <a:sym typeface="Montserrat"/>
              </a:rPr>
              <a:t>#tourismeresponsable / #sustainabletourism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ea typeface="Montserrat"/>
                <a:cs typeface="Montserrat"/>
                <a:sym typeface="Montserrat"/>
                <a:hlinkClick r:id="rId2"/>
              </a:rPr>
              <a:t>Accéder à la présentation de la consultation</a:t>
            </a:r>
            <a:endParaRPr lang="fr-FR" sz="1400" b="1"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É</a:t>
            </a:r>
            <a:r>
              <a:rPr lang="fr">
                <a:solidFill>
                  <a:srgbClr val="E50050"/>
                </a:solidFill>
              </a:rPr>
              <a:t>L</a:t>
            </a:r>
            <a:r>
              <a:rPr lang="fr-FR">
                <a:solidFill>
                  <a:srgbClr val="E50050"/>
                </a:solidFill>
              </a:rPr>
              <a:t>É</a:t>
            </a:r>
            <a:r>
              <a:rPr lang="fr">
                <a:solidFill>
                  <a:srgbClr val="E50050"/>
                </a:solidFill>
              </a:rPr>
              <a:t>MENTS CONSTITUTIFS</a:t>
            </a:r>
            <a:endParaRPr lang="fr-FR">
              <a:solidFill>
                <a:srgbClr val="E5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8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16ABAA-EB57-44D0-AA4F-9966B0F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C5ACE1-89BF-444E-B516-79FD2AB2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092D8AC-460C-4466-A365-F2CF02EB99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+mn-lt"/>
                <a:ea typeface="Montserrat"/>
                <a:cs typeface="Montserrat"/>
                <a:sym typeface="Montserrat"/>
              </a:rPr>
              <a:t>Le lien grand public pour la consultation est :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fr-FR" sz="1800">
                <a:hlinkClick r:id="rId2"/>
              </a:rPr>
              <a:t>http://tourismeresponsable.make.org</a:t>
            </a:r>
            <a:endParaRPr lang="fr-FR"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ea typeface="Montserrat"/>
                <a:cs typeface="Montserrat"/>
                <a:sym typeface="Montserrat"/>
              </a:rPr>
              <a:t>Toutefois, Make.org a créé pour ADN Tourisme une url personnalisée qui permet d’identifier le nombre de participants, de propositions et de votes provenant de l’effort conjoint des organismes institutionnels de tourisme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ea typeface="Montserrat"/>
                <a:cs typeface="Montserrat"/>
                <a:sym typeface="Montserrat"/>
              </a:rPr>
              <a:t>Par conséquent, merci de diffuser à vos contacts le lien suivant :</a:t>
            </a:r>
            <a:endParaRPr lang="fr-FR" sz="1800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+mn-lt"/>
                <a:ea typeface="Montserrat"/>
                <a:cs typeface="Montserrat"/>
                <a:sym typeface="Montserrat"/>
                <a:hlinkClick r:id="rId3"/>
              </a:rPr>
              <a:t>https://make.org/FR/consultation/tourisme-responsable/selection?utm_source=adntourisme&amp;utm_medium=communication&amp;utm_campaign=tourisme-responsable</a:t>
            </a:r>
            <a:endParaRPr lang="fr-FR" sz="1800">
              <a:latin typeface="+mn-lt"/>
              <a:ea typeface="Montserrat"/>
              <a:cs typeface="Montserrat"/>
              <a:sym typeface="Montserrat"/>
            </a:endParaRPr>
          </a:p>
          <a:p>
            <a:endParaRPr lang="fr-FR" sz="140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6DE6AC1-0D51-4A55-9B56-44EF1C30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1650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LE LIEN À DIFFUSER</a:t>
            </a:r>
          </a:p>
        </p:txBody>
      </p:sp>
    </p:spTree>
    <p:extLst>
      <p:ext uri="{BB962C8B-B14F-4D97-AF65-F5344CB8AC3E}">
        <p14:creationId xmlns:p14="http://schemas.microsoft.com/office/powerpoint/2010/main" val="133648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26F234B-AD18-431E-92E0-14A893CF20F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OUTILS DE COMMUNICATION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CONTENUS</a:t>
            </a:r>
          </a:p>
        </p:txBody>
      </p:sp>
    </p:spTree>
    <p:extLst>
      <p:ext uri="{BB962C8B-B14F-4D97-AF65-F5344CB8AC3E}">
        <p14:creationId xmlns:p14="http://schemas.microsoft.com/office/powerpoint/2010/main" val="259261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EXEMPLES D’ÉLÉMENTS DE LANGAGE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FCFBF1-AE3B-4171-B5C6-9E28067919DB}"/>
              </a:ext>
            </a:extLst>
          </p:cNvPr>
          <p:cNvSpPr txBox="1"/>
          <p:nvPr/>
        </p:nvSpPr>
        <p:spPr>
          <a:xfrm>
            <a:off x="742121" y="1510749"/>
            <a:ext cx="752723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>
                <a:solidFill>
                  <a:srgbClr val="E50050"/>
                </a:solidFill>
              </a:rPr>
              <a:t>Lancement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>
                <a:solidFill>
                  <a:srgbClr val="222222"/>
                </a:solidFill>
              </a:rPr>
              <a:t>« La consultation [Nom] dont nous sommes partenaires est ouverte : vous pouvez partager vos idées et voter sur celles des autres participants ! » </a:t>
            </a:r>
            <a:r>
              <a:rPr lang="fr-FR">
                <a:solidFill>
                  <a:srgbClr val="222222"/>
                </a:solidFill>
              </a:rPr>
              <a:t>+ [compléter avec l’impact]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i="1"/>
              <a:t>« Nous sommes heureux de vous annoncer le lancement d’une grande consultation d’envergure nationale [question] dont nous sommes partenaires. Rendez-vous sur </a:t>
            </a:r>
            <a:r>
              <a:rPr lang="fr-FR" i="1">
                <a:solidFill>
                  <a:schemeClr val="dk1"/>
                </a:solidFill>
              </a:rPr>
              <a:t>… </a:t>
            </a:r>
            <a:r>
              <a:rPr lang="fr-FR" i="1"/>
              <a:t>pour proposer vos idées et voter pour celles des autres.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i="1"/>
              <a:t>« Nous nous engageons au côté de [Initiateurs] pour changer [sujet]. Participez à la consultation [question] pour nous partager vos idées ! </a:t>
            </a:r>
            <a:r>
              <a:rPr lang="fr-FR" i="1">
                <a:solidFill>
                  <a:srgbClr val="222222"/>
                </a:solidFill>
              </a:rPr>
              <a:t>RDV sur…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90375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EXEMPLES D’ÉLÉMENTS DE LANGAGE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FCFBF1-AE3B-4171-B5C6-9E28067919DB}"/>
              </a:ext>
            </a:extLst>
          </p:cNvPr>
          <p:cNvSpPr txBox="1"/>
          <p:nvPr/>
        </p:nvSpPr>
        <p:spPr>
          <a:xfrm>
            <a:off x="742121" y="1510749"/>
            <a:ext cx="752723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E50050"/>
                </a:solidFill>
              </a:rPr>
              <a:t>Tout au long de la consultation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222222"/>
                </a:solidFill>
              </a:rPr>
              <a:t>« Votre avis fera la différence, votez et proposez vos solutions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400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222222"/>
                </a:solidFill>
              </a:rPr>
              <a:t>« Votez, proposez, agissons ensemble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i="1">
                <a:solidFill>
                  <a:srgbClr val="222222"/>
                </a:solidFill>
              </a:rPr>
              <a:t>« </a:t>
            </a:r>
            <a:r>
              <a:rPr lang="fr-FR" sz="1400" i="1">
                <a:solidFill>
                  <a:schemeClr val="dk1"/>
                </a:solidFill>
              </a:rPr>
              <a:t>[question]</a:t>
            </a:r>
            <a:r>
              <a:rPr lang="fr-FR" sz="1400" i="1">
                <a:solidFill>
                  <a:srgbClr val="222222"/>
                </a:solidFill>
              </a:rPr>
              <a:t> </a:t>
            </a:r>
            <a:r>
              <a:rPr lang="fr-FR" sz="1400" i="1">
                <a:solidFill>
                  <a:srgbClr val="222222"/>
                </a:solidFill>
                <a:highlight>
                  <a:schemeClr val="lt1"/>
                </a:highlight>
              </a:rPr>
              <a:t>Faites vos propositions et votez pour construire dès maintenant les actions du [Initiateur]. »</a:t>
            </a:r>
            <a:endParaRPr lang="fr-FR" sz="1400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222222"/>
                </a:solidFill>
                <a:highlight>
                  <a:srgbClr val="FFFFFF"/>
                </a:highlight>
              </a:rPr>
              <a:t>« </a:t>
            </a:r>
            <a:r>
              <a:rPr lang="fr-FR" sz="1400" i="1">
                <a:solidFill>
                  <a:srgbClr val="222222"/>
                </a:solidFill>
              </a:rPr>
              <a:t>Vous avez des idées, des propositions pour agir ensemble pour </a:t>
            </a:r>
            <a:r>
              <a:rPr lang="fr-FR" sz="1400" i="1">
                <a:solidFill>
                  <a:schemeClr val="dk1"/>
                </a:solidFill>
              </a:rPr>
              <a:t>[sujet]</a:t>
            </a:r>
            <a:r>
              <a:rPr lang="fr-FR" sz="1400" i="1">
                <a:solidFill>
                  <a:srgbClr val="222222"/>
                </a:solidFill>
              </a:rPr>
              <a:t>Soumettez vos propositions et votez sur celles des autres 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222222"/>
                </a:solidFill>
                <a:highlight>
                  <a:srgbClr val="FFFFFF"/>
                </a:highlight>
              </a:rPr>
              <a:t>« Avez-vous déjà participé à la consultation </a:t>
            </a:r>
            <a:r>
              <a:rPr lang="fr-FR" sz="1400" i="1">
                <a:solidFill>
                  <a:srgbClr val="222222"/>
                </a:solidFill>
              </a:rPr>
              <a:t>“</a:t>
            </a:r>
            <a:r>
              <a:rPr lang="fr-FR" sz="1400" i="1">
                <a:solidFill>
                  <a:schemeClr val="dk1"/>
                </a:solidFill>
              </a:rPr>
              <a:t>[question]</a:t>
            </a:r>
            <a:r>
              <a:rPr lang="fr-FR" sz="1400" i="1">
                <a:solidFill>
                  <a:srgbClr val="222222"/>
                </a:solidFill>
              </a:rPr>
              <a:t>” Pas encore ? RDV sur…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222222"/>
                </a:solidFill>
                <a:highlight>
                  <a:srgbClr val="FFFFFF"/>
                </a:highlight>
              </a:rPr>
              <a:t>« [Nom du citoyen] a proposé [la proposition : texte +visuel de la proposition] pour favoriser </a:t>
            </a:r>
            <a:r>
              <a:rPr lang="fr-FR" sz="1400" i="1">
                <a:solidFill>
                  <a:schemeClr val="dk1"/>
                </a:solidFill>
              </a:rPr>
              <a:t>[sujet]</a:t>
            </a:r>
            <a:r>
              <a:rPr lang="fr-FR" sz="1400" i="1">
                <a:solidFill>
                  <a:srgbClr val="222222"/>
                </a:solidFill>
                <a:highlight>
                  <a:srgbClr val="FFFFFF"/>
                </a:highlight>
              </a:rPr>
              <a:t>. Vous aussi, voter pour les propositions qui vous semblent intéressantes sur… »</a:t>
            </a:r>
            <a:endParaRPr lang="fr-FR" sz="1400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i="1">
              <a:solidFill>
                <a:srgbClr val="222222"/>
              </a:solidFill>
            </a:endParaRPr>
          </a:p>
          <a:p>
            <a:r>
              <a:rPr lang="fr-FR" sz="1400" i="1">
                <a:solidFill>
                  <a:srgbClr val="222222"/>
                </a:solidFill>
              </a:rPr>
              <a:t>« Déjà [chiffre] participants/propositions/votes  pour la consultation.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chemeClr val="dk1"/>
                </a:solidFill>
              </a:rPr>
              <a:t>[</a:t>
            </a:r>
            <a:r>
              <a:rPr lang="fr-FR" sz="1400" i="1">
                <a:solidFill>
                  <a:srgbClr val="222222"/>
                </a:solidFill>
              </a:rPr>
              <a:t>Vous aussi, soumettez vos propositions et votez sur celles des autres… »</a:t>
            </a:r>
          </a:p>
        </p:txBody>
      </p:sp>
    </p:spTree>
    <p:extLst>
      <p:ext uri="{BB962C8B-B14F-4D97-AF65-F5344CB8AC3E}">
        <p14:creationId xmlns:p14="http://schemas.microsoft.com/office/powerpoint/2010/main" val="320208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EXEMPLES D’ÉLÉMENTS DE LANGAGE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FCFBF1-AE3B-4171-B5C6-9E28067919DB}"/>
              </a:ext>
            </a:extLst>
          </p:cNvPr>
          <p:cNvSpPr txBox="1"/>
          <p:nvPr/>
        </p:nvSpPr>
        <p:spPr>
          <a:xfrm>
            <a:off x="742121" y="1510749"/>
            <a:ext cx="752723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rgbClr val="E50050"/>
                </a:solidFill>
              </a:rPr>
              <a:t>Passage en phase de vote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b="1" i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i="1">
                <a:solidFill>
                  <a:schemeClr val="dk1"/>
                </a:solidFill>
              </a:rPr>
              <a:t>« Il est temps de départager les propositions citoyennes 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i="1">
                <a:solidFill>
                  <a:schemeClr val="dk1"/>
                </a:solidFill>
              </a:rPr>
              <a:t>La consultation [Nom], initiée par [Initiateurs] dont nous sommes partenaires, rentre dans sa deuxième phase. Vous avez été déjà très nombreux à participer, à proposer des idées (sur de nombreuses thématiques riches et variées) et à voter massivement sur celles-ci.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i="1">
                <a:solidFill>
                  <a:schemeClr val="dk1"/>
                </a:solidFill>
              </a:rPr>
              <a:t>« Afin de faire ressortir les propositions qui représentent le mieux les citoyens et les citoyennes, nous sommes entrés dans une phase de vote uniquement qui consiste à faire voter les citoyens sur les propositions pour les départager et déterminer ainsi les priorités. »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i="1">
                <a:solidFill>
                  <a:schemeClr val="dk1"/>
                </a:solidFill>
              </a:rPr>
              <a:t>« Alors vous aussi soutenez les propositions qui vous ressemblent !”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i="1">
                <a:solidFill>
                  <a:schemeClr val="dk1"/>
                </a:solidFill>
              </a:rPr>
              <a:t>[</a:t>
            </a:r>
            <a:r>
              <a:rPr lang="fr-FR" sz="1500" i="1">
                <a:solidFill>
                  <a:srgbClr val="222222"/>
                </a:solidFill>
              </a:rPr>
              <a:t>Vous aussi, soumettez vos propositions et votez sur celles des autres…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i="1">
              <a:solidFill>
                <a:srgbClr val="222222"/>
              </a:solidFill>
            </a:endParaRPr>
          </a:p>
          <a:p>
            <a:r>
              <a:rPr lang="fr-FR" sz="1500" i="1">
                <a:solidFill>
                  <a:schemeClr val="dk1"/>
                </a:solidFill>
              </a:rPr>
              <a:t>« A partir du  [Date], la consultation passe dans sa deuxième phase, qui consiste à faire voter les citoyens sur les propositions pour les départager et déterminer ainsi les priorités. »</a:t>
            </a:r>
          </a:p>
        </p:txBody>
      </p:sp>
    </p:spTree>
    <p:extLst>
      <p:ext uri="{BB962C8B-B14F-4D97-AF65-F5344CB8AC3E}">
        <p14:creationId xmlns:p14="http://schemas.microsoft.com/office/powerpoint/2010/main" val="12019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EXEMPLES D’ÉLÉMENTS DE LANGAGE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FCFBF1-AE3B-4171-B5C6-9E28067919DB}"/>
              </a:ext>
            </a:extLst>
          </p:cNvPr>
          <p:cNvSpPr txBox="1"/>
          <p:nvPr/>
        </p:nvSpPr>
        <p:spPr>
          <a:xfrm>
            <a:off x="742121" y="1510749"/>
            <a:ext cx="75272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E50050"/>
                </a:solidFill>
              </a:rPr>
              <a:t>Derniers jours de la consultation </a:t>
            </a:r>
            <a:endParaRPr lang="fr-FR" sz="1600" b="1">
              <a:solidFill>
                <a:srgbClr val="E5005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rgbClr val="222222"/>
                </a:solidFill>
                <a:highlight>
                  <a:srgbClr val="FFFFFF"/>
                </a:highlight>
              </a:rPr>
              <a:t>« Dernières semaines pour participer à la consultation </a:t>
            </a:r>
            <a:r>
              <a:rPr lang="fr-FR" sz="1600" i="1">
                <a:solidFill>
                  <a:srgbClr val="222222"/>
                </a:solidFill>
              </a:rPr>
              <a:t>“</a:t>
            </a:r>
            <a:r>
              <a:rPr lang="fr-FR" sz="1600" i="1">
                <a:solidFill>
                  <a:schemeClr val="dk1"/>
                </a:solidFill>
              </a:rPr>
              <a:t>[question]</a:t>
            </a:r>
            <a:r>
              <a:rPr lang="fr-FR" sz="1600" i="1">
                <a:solidFill>
                  <a:srgbClr val="222222"/>
                </a:solidFill>
              </a:rPr>
              <a:t>” dont nous sommes partenaires</a:t>
            </a:r>
            <a:r>
              <a:rPr lang="fr-FR" sz="1600" i="1">
                <a:solidFill>
                  <a:srgbClr val="222222"/>
                </a:solidFill>
                <a:highlight>
                  <a:srgbClr val="FFFFFF"/>
                </a:highlight>
              </a:rPr>
              <a:t>. Faites entendre votre voix et votez… 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i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rgbClr val="222222"/>
                </a:solidFill>
                <a:highlight>
                  <a:srgbClr val="FFFFFF"/>
                </a:highlight>
              </a:rPr>
              <a:t>« Dernières semaines pour participer à la consultation</a:t>
            </a:r>
            <a:r>
              <a:rPr lang="fr-FR" sz="1600" i="1">
                <a:solidFill>
                  <a:srgbClr val="222222"/>
                </a:solidFill>
              </a:rPr>
              <a:t>“</a:t>
            </a:r>
            <a:r>
              <a:rPr lang="fr-FR" sz="1600" i="1">
                <a:solidFill>
                  <a:schemeClr val="dk1"/>
                </a:solidFill>
              </a:rPr>
              <a:t>[question]</a:t>
            </a:r>
            <a:r>
              <a:rPr lang="fr-FR" sz="1600" i="1">
                <a:solidFill>
                  <a:srgbClr val="222222"/>
                </a:solidFill>
              </a:rPr>
              <a:t>”</a:t>
            </a:r>
            <a:r>
              <a:rPr lang="fr-FR" sz="1600" i="1">
                <a:solidFill>
                  <a:srgbClr val="222222"/>
                </a:solidFill>
                <a:highlight>
                  <a:srgbClr val="FFFFFF"/>
                </a:highlight>
              </a:rPr>
              <a:t>. Votez pour les propositions qui vous tiennent à cœur sur… »</a:t>
            </a:r>
          </a:p>
        </p:txBody>
      </p:sp>
    </p:spTree>
    <p:extLst>
      <p:ext uri="{BB962C8B-B14F-4D97-AF65-F5344CB8AC3E}">
        <p14:creationId xmlns:p14="http://schemas.microsoft.com/office/powerpoint/2010/main" val="1774525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SÉLECTION DE QUELQUES PROPOSITIONS CITOYENNES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FCFBF1-AE3B-4171-B5C6-9E28067919DB}"/>
              </a:ext>
            </a:extLst>
          </p:cNvPr>
          <p:cNvSpPr txBox="1"/>
          <p:nvPr/>
        </p:nvSpPr>
        <p:spPr>
          <a:xfrm>
            <a:off x="742121" y="1510749"/>
            <a:ext cx="75272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interdire les vols nationaux (sauf urgences, sauf pour les DOM TOM et la Corse) et développer le rail." – Nicolas, 35 ans, 45800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instaurer une taxe pour les touristes étrangers pour financer la transition écologique et la protection de l'environnement." – Yannick, 42 ans, 75018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appliquer une tarification préférentielle aux citoyens français (ou TVA moindre) comme cela se fait dans certains pays." – Romain, 43 ans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calculer le bilan carbone de chaque séjour et de chaque touriste (voyage compris), et le taxer proportionnellement à ses émissions." – Gilles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mettre un frein (prix, taxes, interdictions) au développement du camping car, solution individualiste aux multiples inconvénients." – Sylvia, 58 ans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créer des offres de monnaies locales pour les sites touristiques qui permettront de consommer local quand on est en vacances." – Paul, 20 ans, 30360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que toutes les boutiques de souvenirs vendent des articles faits en France par des artisans locaux dans des matériaux écologiques." – Ingrid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multiplier les zones de vacances scolaires pour élargir les saisons touristiques et ainsi casser les pics d'affluence." – Christine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cesser de vouloir redevenir la première destination touristique mondiale. La quantité n'est pas un objectif." – Gilles</a:t>
            </a:r>
          </a:p>
          <a:p>
            <a:pPr marL="285750" lvl="0" indent="-285750" algn="just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faut réviser ou créer des jauges de personnes pouvant accéder à un site naturel par an ou par jour pour les préserver." – Hélène</a:t>
            </a:r>
          </a:p>
        </p:txBody>
      </p:sp>
    </p:spTree>
    <p:extLst>
      <p:ext uri="{BB962C8B-B14F-4D97-AF65-F5344CB8AC3E}">
        <p14:creationId xmlns:p14="http://schemas.microsoft.com/office/powerpoint/2010/main" val="417976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26F234B-AD18-431E-92E0-14A893CF20F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OUTILS DE COMMUNICATION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VISUELS</a:t>
            </a:r>
          </a:p>
        </p:txBody>
      </p:sp>
    </p:spTree>
    <p:extLst>
      <p:ext uri="{BB962C8B-B14F-4D97-AF65-F5344CB8AC3E}">
        <p14:creationId xmlns:p14="http://schemas.microsoft.com/office/powerpoint/2010/main" val="98532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3DD516C-75C0-423D-BF90-C1B652ED48F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CONTEXTE ET PRINCIPES</a:t>
            </a:r>
          </a:p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DE LA CONSULTATION</a:t>
            </a:r>
          </a:p>
        </p:txBody>
      </p:sp>
    </p:spTree>
    <p:extLst>
      <p:ext uri="{BB962C8B-B14F-4D97-AF65-F5344CB8AC3E}">
        <p14:creationId xmlns:p14="http://schemas.microsoft.com/office/powerpoint/2010/main" val="171947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390069-EDE6-4E79-8C41-F79C78F2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CA854-8B73-4955-B03A-1099AEA0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4581644-B1FD-4C9B-80DE-A58A108C8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95421"/>
            <a:ext cx="6237633" cy="605727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IMAGE PRINCIPALE</a:t>
            </a:r>
          </a:p>
        </p:txBody>
      </p:sp>
      <p:pic>
        <p:nvPicPr>
          <p:cNvPr id="7" name="Google Shape;128;p26">
            <a:hlinkClick r:id="rId2"/>
            <a:extLst>
              <a:ext uri="{FF2B5EF4-FFF2-40B4-BE49-F238E27FC236}">
                <a16:creationId xmlns:a16="http://schemas.microsoft.com/office/drawing/2014/main" id="{C51C68F0-19B9-482A-857C-46A51EDAF60F}"/>
              </a:ext>
            </a:extLst>
          </p:cNvPr>
          <p:cNvPicPr preferRelativeResize="0">
            <a:picLocks noGrp="1" noChangeAspect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285" y="1777107"/>
            <a:ext cx="4457429" cy="22405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3A15669-82AB-48F6-9CEA-AFC5309608FA}"/>
              </a:ext>
            </a:extLst>
          </p:cNvPr>
          <p:cNvSpPr txBox="1"/>
          <p:nvPr/>
        </p:nvSpPr>
        <p:spPr>
          <a:xfrm>
            <a:off x="1991055" y="4581809"/>
            <a:ext cx="6013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Cliquez sur le visuel souhaité en maintenant le bouton Ctrl enfoncé pour suivre le lien.</a:t>
            </a:r>
          </a:p>
        </p:txBody>
      </p:sp>
    </p:spTree>
    <p:extLst>
      <p:ext uri="{BB962C8B-B14F-4D97-AF65-F5344CB8AC3E}">
        <p14:creationId xmlns:p14="http://schemas.microsoft.com/office/powerpoint/2010/main" val="287713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F7E317-A29F-4DD6-AC07-ABDC25AE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26BB29-5ECF-4569-B9B2-D411EB7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D1CB9FF-801C-4517-89A7-7A0DB27A6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0800" y="2900709"/>
            <a:ext cx="1115665" cy="1133954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B279A89D-9D08-44E2-92C7-E03814C2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COULEUR PRINCIPAL DE LA CONSULTATION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5A93C2-9B29-42A8-A035-FC383164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732" y="2976911"/>
            <a:ext cx="2895600" cy="9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" sz="2000" b="1">
                <a:solidFill>
                  <a:srgbClr val="E50050"/>
                </a:solidFill>
                <a:latin typeface="Montserrat"/>
                <a:ea typeface="Montserrat"/>
                <a:cs typeface="Montserrat"/>
                <a:sym typeface="Montserrat"/>
              </a:rPr>
              <a:t>EXEMPLES DE VISUELS ENGAGEANTS</a:t>
            </a:r>
            <a:br>
              <a:rPr lang="fr" sz="2000" b="1">
                <a:solidFill>
                  <a:srgbClr val="E5005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 b="1">
                <a:solidFill>
                  <a:srgbClr val="E50050"/>
                </a:solidFill>
                <a:latin typeface="Montserrat"/>
                <a:ea typeface="Montserrat"/>
                <a:cs typeface="Montserrat"/>
                <a:sym typeface="Montserrat"/>
              </a:rPr>
              <a:t>(réseaux sociaux)</a:t>
            </a:r>
            <a:endParaRPr lang="fr-FR">
              <a:solidFill>
                <a:srgbClr val="E50050"/>
              </a:solidFill>
            </a:endParaRPr>
          </a:p>
        </p:txBody>
      </p:sp>
      <p:pic>
        <p:nvPicPr>
          <p:cNvPr id="9" name="Google Shape;220;p39">
            <a:hlinkClick r:id="rId2"/>
            <a:extLst>
              <a:ext uri="{FF2B5EF4-FFF2-40B4-BE49-F238E27FC236}">
                <a16:creationId xmlns:a16="http://schemas.microsoft.com/office/drawing/2014/main" id="{964F1159-BED2-4710-A5F0-8464BED6FC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374" y="2210356"/>
            <a:ext cx="3735975" cy="15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1;p39">
            <a:hlinkClick r:id="rId4"/>
            <a:extLst>
              <a:ext uri="{FF2B5EF4-FFF2-40B4-BE49-F238E27FC236}">
                <a16:creationId xmlns:a16="http://schemas.microsoft.com/office/drawing/2014/main" id="{6E8F5BC0-133B-4B8D-B207-193C0C232C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9396" y="1740963"/>
            <a:ext cx="2412375" cy="2026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E72F10-93D6-462A-BD22-261D95D03E8A}"/>
              </a:ext>
            </a:extLst>
          </p:cNvPr>
          <p:cNvSpPr txBox="1"/>
          <p:nvPr/>
        </p:nvSpPr>
        <p:spPr>
          <a:xfrm>
            <a:off x="2636771" y="4237435"/>
            <a:ext cx="4101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Cliquez sur le visuel souhaité en maintenant le bouton Ctrl enfoncé pour suivre le lien.</a:t>
            </a:r>
          </a:p>
        </p:txBody>
      </p:sp>
    </p:spTree>
    <p:extLst>
      <p:ext uri="{BB962C8B-B14F-4D97-AF65-F5344CB8AC3E}">
        <p14:creationId xmlns:p14="http://schemas.microsoft.com/office/powerpoint/2010/main" val="350869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" sz="2000" b="1">
                <a:solidFill>
                  <a:srgbClr val="E50050"/>
                </a:solidFill>
                <a:latin typeface="Montserrat"/>
                <a:ea typeface="Montserrat"/>
                <a:cs typeface="Montserrat"/>
                <a:sym typeface="Montserrat"/>
              </a:rPr>
              <a:t>EXEMPLES DE VISUELS ENGAGEANTS</a:t>
            </a:r>
            <a:br>
              <a:rPr lang="fr" sz="2000" b="1">
                <a:solidFill>
                  <a:srgbClr val="E5005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 b="1">
                <a:solidFill>
                  <a:srgbClr val="E50050"/>
                </a:solidFill>
                <a:latin typeface="Montserrat"/>
                <a:ea typeface="Montserrat"/>
                <a:cs typeface="Montserrat"/>
                <a:sym typeface="Montserrat"/>
              </a:rPr>
              <a:t>(emailing et site internet)</a:t>
            </a:r>
            <a:endParaRPr lang="fr-FR">
              <a:solidFill>
                <a:srgbClr val="E50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6BFF27-5CEA-4D1B-8F81-D64EF9779E2B}"/>
              </a:ext>
            </a:extLst>
          </p:cNvPr>
          <p:cNvSpPr txBox="1"/>
          <p:nvPr/>
        </p:nvSpPr>
        <p:spPr>
          <a:xfrm>
            <a:off x="1287671" y="3724668"/>
            <a:ext cx="24754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Cliquez sur le visuel souhaité en maintenant le bouton Ctrl enfoncé pour suivre le lien.</a:t>
            </a:r>
          </a:p>
        </p:txBody>
      </p:sp>
      <p:pic>
        <p:nvPicPr>
          <p:cNvPr id="12" name="Google Shape;243;p40">
            <a:hlinkClick r:id="rId2"/>
            <a:extLst>
              <a:ext uri="{FF2B5EF4-FFF2-40B4-BE49-F238E27FC236}">
                <a16:creationId xmlns:a16="http://schemas.microsoft.com/office/drawing/2014/main" id="{4F514E03-B5A1-4282-A988-7ECB5BD4AF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742" y="1634460"/>
            <a:ext cx="3277295" cy="14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4;p40">
            <a:hlinkClick r:id="rId4"/>
            <a:extLst>
              <a:ext uri="{FF2B5EF4-FFF2-40B4-BE49-F238E27FC236}">
                <a16:creationId xmlns:a16="http://schemas.microsoft.com/office/drawing/2014/main" id="{65676390-9188-452A-8EC7-F6019107AC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578940"/>
            <a:ext cx="3685258" cy="147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48977B-9D9B-4B32-B719-393439A3C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366856"/>
            <a:ext cx="3685258" cy="15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72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37FFF-4800-4DBA-89A3-BA1DF9DE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F0D14-AF8A-456A-8AF6-CCD0E82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27A0A7D-9B17-4F00-9500-DF012A85DA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1">
              <a:latin typeface="+mn-lt"/>
              <a:ea typeface="Montserrat"/>
              <a:cs typeface="Montserrat"/>
              <a:sym typeface="Montserrat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8947F01-E625-4ADB-9D5A-B0240C3F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">
                <a:solidFill>
                  <a:srgbClr val="E50050"/>
                </a:solidFill>
              </a:rPr>
              <a:t>BANQUE D’IMAGES DE LA CONSULTATION</a:t>
            </a:r>
            <a:endParaRPr lang="fr-FR">
              <a:solidFill>
                <a:srgbClr val="E50050"/>
              </a:solidFill>
            </a:endParaRPr>
          </a:p>
        </p:txBody>
      </p:sp>
      <p:sp>
        <p:nvSpPr>
          <p:cNvPr id="14" name="Google Shape;320;p47">
            <a:extLst>
              <a:ext uri="{FF2B5EF4-FFF2-40B4-BE49-F238E27FC236}">
                <a16:creationId xmlns:a16="http://schemas.microsoft.com/office/drawing/2014/main" id="{76DBB11D-C961-4624-BB2D-A50C324C1E0B}"/>
              </a:ext>
            </a:extLst>
          </p:cNvPr>
          <p:cNvSpPr/>
          <p:nvPr/>
        </p:nvSpPr>
        <p:spPr>
          <a:xfrm>
            <a:off x="3872718" y="2530050"/>
            <a:ext cx="1905000" cy="1797900"/>
          </a:xfrm>
          <a:prstGeom prst="ellipse">
            <a:avLst/>
          </a:prstGeom>
          <a:solidFill>
            <a:srgbClr val="253186"/>
          </a:solidFill>
          <a:ln w="9525" cap="flat" cmpd="sng">
            <a:solidFill>
              <a:srgbClr val="2531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822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F7E317-A29F-4DD6-AC07-ABDC25AE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26BB29-5ECF-4569-B9B2-D411EB7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279A89D-9D08-44E2-92C7-E03814C2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1669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LOGO DES PARTENAIRES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95CF859-C496-4B31-B0FB-5BB4DCF93E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fr-FR" sz="2400" b="1" u="sng">
              <a:solidFill>
                <a:srgbClr val="0097A7"/>
              </a:solidFill>
              <a:latin typeface="+mj-lt"/>
              <a:ea typeface="Montserrat"/>
              <a:cs typeface="Montserrat"/>
              <a:sym typeface="Montserra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FR" b="1" u="sng">
              <a:solidFill>
                <a:srgbClr val="0097A7"/>
              </a:solidFill>
              <a:latin typeface="+mj-lt"/>
              <a:ea typeface="Montserrat"/>
              <a:cs typeface="Montserrat"/>
              <a:sym typeface="Montserra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FR" sz="2400" b="1" u="sng">
              <a:solidFill>
                <a:srgbClr val="0097A7"/>
              </a:solidFill>
              <a:latin typeface="+mj-lt"/>
              <a:ea typeface="Montserrat"/>
              <a:cs typeface="Montserrat"/>
              <a:sym typeface="Montserra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FR" sz="2400" b="1" u="sng">
                <a:solidFill>
                  <a:srgbClr val="0097A7"/>
                </a:solidFill>
                <a:latin typeface="+mj-l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Accédez aux logos des initiateurs de la consultation ici</a:t>
            </a:r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83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6E6CB0-2ECA-4CB8-B082-6FBCB65A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84925C-0DCD-4109-8A2E-E196B5EA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EAFE9FA-A52D-42EA-BA82-DE851DEFDA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r>
              <a:rPr lang="fr-FR" sz="1600" b="0" i="0">
                <a:effectLst/>
                <a:latin typeface="Arial"/>
                <a:cs typeface="Arial"/>
              </a:rPr>
              <a:t>A l’initiative d’un collectif de membres du Comité de filière tourisme dont Atout France, la FNHPA, la Banque des territoires, ADN tourisme, Acteurs du tourisme durable, </a:t>
            </a:r>
            <a:r>
              <a:rPr lang="fr-FR" sz="1600" b="0" i="0" err="1">
                <a:effectLst/>
                <a:latin typeface="Arial"/>
                <a:cs typeface="Arial"/>
              </a:rPr>
              <a:t>Teragir</a:t>
            </a:r>
            <a:r>
              <a:rPr lang="fr-FR" sz="1600" b="0" i="0">
                <a:effectLst/>
                <a:latin typeface="Arial"/>
                <a:cs typeface="Arial"/>
              </a:rPr>
              <a:t>, avec l’appui du Ministère de l’Europe et des Affaires étrangères, est lancée une </a:t>
            </a:r>
            <a:r>
              <a:rPr lang="fr-FR" sz="1600" b="1" i="0">
                <a:effectLst/>
                <a:latin typeface="Arial"/>
                <a:cs typeface="Arial"/>
              </a:rPr>
              <a:t>consultation citoyenne en ligne sur le thème du tourisme responsable</a:t>
            </a:r>
            <a:r>
              <a:rPr lang="fr-FR" sz="1600" b="0" i="0">
                <a:effectLst/>
                <a:latin typeface="Arial"/>
                <a:cs typeface="Arial"/>
              </a:rPr>
              <a:t>.</a:t>
            </a:r>
            <a:r>
              <a:rPr lang="fr-FR" sz="1600">
                <a:latin typeface="Arial"/>
                <a:cs typeface="Arial"/>
              </a:rPr>
              <a:t> </a:t>
            </a:r>
            <a:endParaRPr lang="fr-FR" sz="16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6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i="0">
                <a:effectLst/>
                <a:latin typeface="Arial"/>
                <a:cs typeface="Arial"/>
              </a:rPr>
              <a:t>Du 10 mai au 20 juin 2021</a:t>
            </a:r>
            <a:r>
              <a:rPr lang="fr-FR" sz="1600" i="0">
                <a:effectLst/>
                <a:latin typeface="Arial"/>
                <a:cs typeface="Arial"/>
              </a:rPr>
              <a:t>, les citoyens sont invités à répondre à la question générale :</a:t>
            </a:r>
            <a:r>
              <a:rPr lang="fr-FR" sz="1600" b="1" i="0">
                <a:effectLst/>
                <a:latin typeface="Arial"/>
                <a:cs typeface="Arial"/>
              </a:rPr>
              <a:t> « Comment agir pour un tourisme plus responsable en France ? » </a:t>
            </a:r>
            <a:r>
              <a:rPr lang="fr-FR" sz="1600" b="0" i="0">
                <a:effectLst/>
                <a:latin typeface="Arial"/>
                <a:cs typeface="Arial"/>
              </a:rPr>
              <a:t>en proposant des actions concrètes</a:t>
            </a:r>
            <a:r>
              <a:rPr lang="fr-FR" sz="1600">
                <a:latin typeface="Arial"/>
                <a:cs typeface="Arial"/>
              </a:rPr>
              <a:t>,</a:t>
            </a:r>
            <a:r>
              <a:rPr lang="fr-FR" sz="1600" b="0" i="0">
                <a:effectLst/>
                <a:latin typeface="Arial"/>
                <a:cs typeface="Arial"/>
              </a:rPr>
              <a:t> sur lesquelles doivent agir prioritairement les acteurs du </a:t>
            </a:r>
            <a:r>
              <a:rPr lang="fr-FR" sz="1600">
                <a:latin typeface="Arial"/>
                <a:cs typeface="Arial"/>
              </a:rPr>
              <a:t>tourisme</a:t>
            </a:r>
            <a:r>
              <a:rPr lang="fr-FR" sz="1600" b="0" i="0">
                <a:effectLst/>
                <a:latin typeface="Arial"/>
                <a:cs typeface="Arial"/>
              </a:rPr>
              <a:t> français</a:t>
            </a:r>
            <a:r>
              <a:rPr lang="fr-FR" sz="1600">
                <a:latin typeface="Arial"/>
                <a:cs typeface="Arial"/>
              </a:rPr>
              <a:t>, </a:t>
            </a:r>
            <a:r>
              <a:rPr lang="fr-FR" sz="1600" b="0" i="0">
                <a:effectLst/>
                <a:latin typeface="Arial"/>
                <a:cs typeface="Arial"/>
              </a:rPr>
              <a:t>pour rendre cette industrie à la fois plus durable et responsable au niveau national</a:t>
            </a:r>
            <a:r>
              <a:rPr lang="fr-FR" sz="1600">
                <a:latin typeface="Arial"/>
                <a:cs typeface="Arial"/>
              </a:rPr>
              <a:t>,</a:t>
            </a:r>
            <a:r>
              <a:rPr lang="fr-FR" sz="1600" b="0" i="0">
                <a:effectLst/>
                <a:latin typeface="Arial"/>
                <a:cs typeface="Arial"/>
              </a:rPr>
              <a:t> et à l’échelle de tous les territoires et filières touristiques.</a:t>
            </a:r>
          </a:p>
          <a:p>
            <a:pPr algn="l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>
                <a:solidFill>
                  <a:srgbClr val="222222"/>
                </a:solidFill>
                <a:highlight>
                  <a:srgbClr val="FFFFFF"/>
                </a:highlight>
              </a:rPr>
              <a:t>La consultation est organisée en lien avec </a:t>
            </a:r>
            <a:r>
              <a:rPr lang="fr-FR" sz="1600" b="1">
                <a:solidFill>
                  <a:srgbClr val="222222"/>
                </a:solidFill>
                <a:highlight>
                  <a:srgbClr val="FFFFFF"/>
                </a:highlight>
              </a:rPr>
              <a:t>Make.org</a:t>
            </a:r>
            <a:r>
              <a:rPr lang="fr-FR" sz="1600">
                <a:solidFill>
                  <a:srgbClr val="222222"/>
                </a:solidFill>
                <a:highlight>
                  <a:srgbClr val="FFFFFF"/>
                </a:highlight>
              </a:rPr>
              <a:t>, plateforme citoyenne leader de la Civic Tech européenne. </a:t>
            </a:r>
            <a:br>
              <a:rPr lang="fr-FR" sz="1600">
                <a:highlight>
                  <a:srgbClr val="FFFFFF"/>
                </a:highlight>
              </a:rPr>
            </a:br>
            <a:endParaRPr lang="fr-FR" sz="18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B77BFCA-5EE6-478A-83CC-8B20FEBC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859" y="277583"/>
            <a:ext cx="6237633" cy="365125"/>
          </a:xfrm>
        </p:spPr>
        <p:txBody>
          <a:bodyPr>
            <a:noAutofit/>
          </a:bodyPr>
          <a:lstStyle/>
          <a:p>
            <a:r>
              <a:rPr lang="fr-FR">
                <a:solidFill>
                  <a:srgbClr val="E50050"/>
                </a:solidFill>
              </a:rPr>
              <a:t>ORIGINES DE LA CONSULTATION</a:t>
            </a:r>
          </a:p>
        </p:txBody>
      </p:sp>
    </p:spTree>
    <p:extLst>
      <p:ext uri="{BB962C8B-B14F-4D97-AF65-F5344CB8AC3E}">
        <p14:creationId xmlns:p14="http://schemas.microsoft.com/office/powerpoint/2010/main" val="35369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8F9F13-41E8-49D5-8A97-6BA21462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B092D7-4679-4CC7-AFFC-602ACB1B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9537729-1267-48D2-A0CC-A17130BB8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675" y="1616361"/>
            <a:ext cx="7496857" cy="4306956"/>
          </a:xfrm>
        </p:spPr>
        <p:txBody>
          <a:bodyPr lIns="91440" tIns="45720" rIns="91440" bIns="45720" anchor="t"/>
          <a:lstStyle/>
          <a:p>
            <a:pPr algn="just">
              <a:lnSpc>
                <a:spcPct val="115000"/>
              </a:lnSpc>
              <a:spcBef>
                <a:spcPts val="0"/>
              </a:spcBef>
              <a:buSzPts val="1200"/>
            </a:pPr>
            <a:r>
              <a:rPr lang="fr-FR" sz="1400" b="1">
                <a:solidFill>
                  <a:srgbClr val="E50050"/>
                </a:solidFill>
              </a:rPr>
              <a:t>Objectifs principaux : </a:t>
            </a:r>
            <a:endParaRPr lang="fr-FR" sz="1400" b="1">
              <a:solidFill>
                <a:srgbClr val="E50050"/>
              </a:solidFill>
              <a:cs typeface="Arial"/>
            </a:endParaRPr>
          </a:p>
          <a:p>
            <a:pPr marL="457200" indent="-298450" algn="just">
              <a:lnSpc>
                <a:spcPct val="115000"/>
              </a:lnSpc>
              <a:spcBef>
                <a:spcPts val="0"/>
              </a:spcBef>
              <a:buSzPts val="1100"/>
              <a:buChar char="●"/>
            </a:pPr>
            <a:r>
              <a:rPr lang="fr-FR" sz="1400"/>
              <a:t>Susciter une </a:t>
            </a:r>
            <a:r>
              <a:rPr lang="fr-FR" sz="1400" b="1"/>
              <a:t>participation massive</a:t>
            </a:r>
            <a:r>
              <a:rPr lang="fr-FR" sz="1400"/>
              <a:t> et permettre </a:t>
            </a:r>
            <a:r>
              <a:rPr lang="fr-FR" sz="1400" b="1"/>
              <a:t>l’expression de la diversité des idées</a:t>
            </a:r>
            <a:r>
              <a:rPr lang="fr-FR" sz="1400"/>
              <a:t> </a:t>
            </a:r>
            <a:endParaRPr lang="fr-FR" sz="1400">
              <a:cs typeface="Arial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fr-FR" sz="1400" b="1"/>
              <a:t>Engager les citoyens mais aussi l’ensemble de la société civile et votre écosystème </a:t>
            </a:r>
            <a:r>
              <a:rPr lang="fr-FR" sz="1400"/>
              <a:t>dans cette consultation pour accompagner la transformation du secteur du tourisme</a:t>
            </a:r>
            <a:endParaRPr lang="fr-FR" sz="1400">
              <a:cs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lang="fr-FR" sz="1400">
              <a:cs typeface="Arial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SzPts val="1200"/>
            </a:pPr>
            <a:r>
              <a:rPr lang="fr-FR" sz="1400" b="1">
                <a:solidFill>
                  <a:srgbClr val="E50050"/>
                </a:solidFill>
              </a:rPr>
              <a:t>Enjeux principaux  : </a:t>
            </a:r>
            <a:endParaRPr lang="fr-FR" sz="1400">
              <a:solidFill>
                <a:srgbClr val="E50050"/>
              </a:solidFill>
              <a:cs typeface="Arial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-FR" sz="1400" b="1"/>
              <a:t>Favoriser la participation</a:t>
            </a:r>
            <a:r>
              <a:rPr lang="fr-FR" sz="1400"/>
              <a:t> tout au long de la période de consultation</a:t>
            </a:r>
            <a:endParaRPr lang="fr-FR" sz="1400">
              <a:cs typeface="Arial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fr-FR" sz="1400"/>
              <a:t>Disposer en fin de consultation d’un </a:t>
            </a:r>
            <a:r>
              <a:rPr lang="fr-FR" sz="1400" b="1"/>
              <a:t>contenu de qualité </a:t>
            </a:r>
            <a:r>
              <a:rPr lang="fr-FR" sz="1400"/>
              <a:t>(propositions en nombre suffisant, variées et hiérarchisées grâce au vote)</a:t>
            </a:r>
            <a:endParaRPr lang="fr-FR" sz="1400">
              <a:cs typeface="Arial"/>
            </a:endParaRPr>
          </a:p>
          <a:p>
            <a:pPr marL="457200" indent="-298450" algn="just">
              <a:lnSpc>
                <a:spcPct val="115000"/>
              </a:lnSpc>
              <a:spcBef>
                <a:spcPts val="1000"/>
              </a:spcBef>
              <a:buSzPts val="1100"/>
              <a:buChar char="●"/>
            </a:pPr>
            <a:r>
              <a:rPr lang="fr-FR" sz="1400"/>
              <a:t>Permettre à tout citoyen de </a:t>
            </a:r>
            <a:r>
              <a:rPr lang="fr-FR" sz="1400" b="1"/>
              <a:t>comprendre et s’approprier le sujet.</a:t>
            </a:r>
            <a:endParaRPr lang="fr-FR" sz="1400" b="1">
              <a:cs typeface="Arial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F4EC5ED-47A5-484C-9ADF-F2D2431B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858" y="249764"/>
            <a:ext cx="6237633" cy="58492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E50050"/>
                </a:solidFill>
              </a:rPr>
              <a:t>OBJECTIFS DE LA CONSULTATION</a:t>
            </a:r>
          </a:p>
        </p:txBody>
      </p:sp>
    </p:spTree>
    <p:extLst>
      <p:ext uri="{BB962C8B-B14F-4D97-AF65-F5344CB8AC3E}">
        <p14:creationId xmlns:p14="http://schemas.microsoft.com/office/powerpoint/2010/main" val="80352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8F9F13-41E8-49D5-8A97-6BA21462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B092D7-4679-4CC7-AFFC-602ACB1B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9537729-1267-48D2-A0CC-A17130BB8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318" y="1609128"/>
            <a:ext cx="7565972" cy="4060152"/>
          </a:xfrm>
        </p:spPr>
        <p:txBody>
          <a:bodyPr/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>
                <a:latin typeface="+mj-lt"/>
              </a:rPr>
              <a:t>20 minutes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SzPts val="1200"/>
            </a:pPr>
            <a:r>
              <a:rPr lang="fr-FR" sz="1400">
                <a:latin typeface="+mj-lt"/>
                <a:hlinkClick r:id="rId2"/>
              </a:rPr>
              <a:t>Pour les vacances cet été, vous êtes tenté par le tourisme durable ? Racontez-nous ! (20minutes.fr)</a:t>
            </a:r>
            <a:endParaRPr lang="fr-FR" sz="1400" b="1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fr-FR" sz="800" b="1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>
                <a:latin typeface="+mj-lt"/>
              </a:rPr>
              <a:t>Sud-Ouest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>
                <a:latin typeface="+mj-lt"/>
                <a:hlinkClick r:id="rId3"/>
              </a:rPr>
              <a:t>Tourisme durable : une consultation citoyenne en ligne jusqu’au 20 juin (sudouest.fr)</a:t>
            </a:r>
            <a:endParaRPr lang="fr-FR" sz="1400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fr-FR" sz="800" b="1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>
                <a:latin typeface="+mj-lt"/>
              </a:rPr>
              <a:t>L’info durable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>
                <a:latin typeface="+mj-lt"/>
                <a:hlinkClick r:id="rId4"/>
              </a:rPr>
              <a:t>Une consultation citoyenne en ligne pour un tourisme plus vert (linfodurable.fr)</a:t>
            </a:r>
            <a:endParaRPr lang="fr-FR" sz="1400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fr-FR" sz="800" b="1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 err="1">
                <a:latin typeface="+mj-lt"/>
              </a:rPr>
              <a:t>Tourmag</a:t>
            </a:r>
            <a:endParaRPr lang="fr-FR" sz="1400" b="1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>
                <a:latin typeface="+mj-lt"/>
                <a:hlinkClick r:id="rId5"/>
              </a:rPr>
              <a:t>Lancement de la consultation citoyenne sur le tourisme responsable (tourmag.com)</a:t>
            </a:r>
            <a:endParaRPr lang="fr-FR" sz="1400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fr-FR" sz="800" b="1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>
                <a:latin typeface="+mj-lt"/>
              </a:rPr>
              <a:t>L’Echo Touristique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>
                <a:latin typeface="+mj-lt"/>
                <a:hlinkClick r:id="rId6"/>
              </a:rPr>
              <a:t>Tourisme responsable : la France démarre une consultation citoyenne (lechotouristique.com)</a:t>
            </a:r>
            <a:endParaRPr lang="fr-FR" sz="1400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fr-FR" sz="800" b="1">
              <a:latin typeface="+mj-l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>
                <a:latin typeface="+mj-lt"/>
              </a:rPr>
              <a:t>Voyages &amp; Groupe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>
                <a:hlinkClick r:id="rId7"/>
              </a:rPr>
              <a:t>Consultation citoyenne pour un Tourisme Responsable (voyagesetgroupe.com)</a:t>
            </a:r>
            <a:endParaRPr lang="fr-FR" sz="1400" b="1">
              <a:latin typeface="+mj-lt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F4EC5ED-47A5-484C-9ADF-F2D2431B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858" y="302580"/>
            <a:ext cx="6237633" cy="58492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E50050"/>
                </a:solidFill>
              </a:rPr>
              <a:t>RETOMBÉES PRESSE</a:t>
            </a:r>
          </a:p>
        </p:txBody>
      </p:sp>
    </p:spTree>
    <p:extLst>
      <p:ext uri="{BB962C8B-B14F-4D97-AF65-F5344CB8AC3E}">
        <p14:creationId xmlns:p14="http://schemas.microsoft.com/office/powerpoint/2010/main" val="297351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8445473-079C-4EEF-AE68-50BA3833BCE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DIFFUSION DE LA CONSULTATION</a:t>
            </a:r>
          </a:p>
        </p:txBody>
      </p:sp>
    </p:spTree>
    <p:extLst>
      <p:ext uri="{BB962C8B-B14F-4D97-AF65-F5344CB8AC3E}">
        <p14:creationId xmlns:p14="http://schemas.microsoft.com/office/powerpoint/2010/main" val="251037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1D49DD-F59F-4E63-87AA-6AB0F589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A60AB8-782A-47B8-8CDE-A79B1AE1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2EDAB8-593D-4B70-8EDC-DA9276CFAA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fr-FR" sz="1800">
                <a:solidFill>
                  <a:schemeClr val="dk1"/>
                </a:solidFill>
              </a:rPr>
              <a:t>Ce </a:t>
            </a:r>
            <a:r>
              <a:rPr lang="fr-FR" sz="1800" b="1">
                <a:solidFill>
                  <a:schemeClr val="dk1"/>
                </a:solidFill>
              </a:rPr>
              <a:t>kit de communication</a:t>
            </a:r>
            <a:r>
              <a:rPr lang="fr-FR" sz="1800">
                <a:solidFill>
                  <a:schemeClr val="dk1"/>
                </a:solidFill>
              </a:rPr>
              <a:t> comporte tous les éléments clés pour vous permettre de facilement promouvoir la consultation auprès de 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dk1"/>
                </a:solidFill>
              </a:rPr>
              <a:t>vos équipes,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dk1"/>
                </a:solidFill>
              </a:rPr>
              <a:t>vos partenaires,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dk1"/>
                </a:solidFill>
              </a:rPr>
              <a:t>le grand public.</a:t>
            </a:r>
          </a:p>
          <a:p>
            <a:pPr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</a:pPr>
            <a:r>
              <a:rPr lang="fr-FR" sz="1800">
                <a:solidFill>
                  <a:schemeClr val="dk1"/>
                </a:solidFill>
              </a:rPr>
              <a:t>Il contient des </a:t>
            </a:r>
            <a:r>
              <a:rPr lang="fr-FR" sz="1800" b="1">
                <a:solidFill>
                  <a:schemeClr val="dk1"/>
                </a:solidFill>
              </a:rPr>
              <a:t>éléments visuels et de contenu </a:t>
            </a:r>
            <a:r>
              <a:rPr lang="fr-FR" sz="1800">
                <a:solidFill>
                  <a:schemeClr val="dk1"/>
                </a:solidFill>
              </a:rPr>
              <a:t>adaptables à votre charte graphique, vos contraintes et la tonalité de votre communication.</a:t>
            </a:r>
            <a:endParaRPr lang="fr-FR" sz="1800">
              <a:solidFill>
                <a:schemeClr val="dk1"/>
              </a:solidFill>
              <a:cs typeface="Arial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SzPts val="1200"/>
            </a:pPr>
            <a:r>
              <a:rPr lang="fr-FR" sz="1800">
                <a:solidFill>
                  <a:schemeClr val="dk1"/>
                </a:solidFill>
              </a:rPr>
              <a:t>Le premier objectif est d’atteindre un premier palier de </a:t>
            </a:r>
            <a:r>
              <a:rPr lang="fr-FR" sz="1800" b="1">
                <a:solidFill>
                  <a:schemeClr val="dk1"/>
                </a:solidFill>
              </a:rPr>
              <a:t>12 000 répondant</a:t>
            </a:r>
            <a:r>
              <a:rPr lang="fr-FR" sz="1800">
                <a:solidFill>
                  <a:schemeClr val="dk1"/>
                </a:solidFill>
              </a:rPr>
              <a:t>s très rapidement.</a:t>
            </a:r>
            <a:endParaRPr lang="fr-FR" sz="1800">
              <a:solidFill>
                <a:schemeClr val="dk1"/>
              </a:solidFill>
              <a:cs typeface="Arial"/>
            </a:endParaRP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EC218A1-3A1E-4791-9BCA-8ACD3BDF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7583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POURQUOI CE KIT COMMUNICATION ?</a:t>
            </a:r>
          </a:p>
        </p:txBody>
      </p:sp>
    </p:spTree>
    <p:extLst>
      <p:ext uri="{BB962C8B-B14F-4D97-AF65-F5344CB8AC3E}">
        <p14:creationId xmlns:p14="http://schemas.microsoft.com/office/powerpoint/2010/main" val="299947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1D49DD-F59F-4E63-87AA-6AB0F589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A60AB8-782A-47B8-8CDE-A79B1AE1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2EDAB8-593D-4B70-8EDC-DA9276CFAA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8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Nous vous invitons à partager cette consultation dans votre écosystème pour :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fr-FR" sz="1800" b="1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fr-FR" sz="18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l’engager </a:t>
            </a:r>
            <a:r>
              <a:rPr lang="fr-FR" sz="18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dans cette consultation d’intérêt général en lien avec leurs centres d’intérêt ; les tenir </a:t>
            </a:r>
            <a:r>
              <a:rPr lang="fr-FR" sz="18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informer </a:t>
            </a:r>
            <a:r>
              <a:rPr lang="fr-FR" sz="18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 ses évolutions, des résultats, et des actions prises suite à cette initiative ;</a:t>
            </a: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endParaRPr lang="fr-FR" sz="180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fr-FR" sz="18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démultiplier la participation </a:t>
            </a:r>
            <a:r>
              <a:rPr lang="fr-FR" sz="18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sur la plateforme et donc </a:t>
            </a:r>
            <a:r>
              <a:rPr lang="fr-FR" sz="18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l’impact </a:t>
            </a:r>
            <a:r>
              <a:rPr lang="fr-FR" sz="18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 la démarche ;</a:t>
            </a: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endParaRPr lang="fr-FR" sz="180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57200" marR="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fr-FR" sz="1800" b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vous positionner </a:t>
            </a:r>
            <a:r>
              <a:rPr lang="fr-FR" sz="18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comme un acteur du tourisme responsable.</a:t>
            </a: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EC218A1-3A1E-4791-9BCA-8ACD3BDF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7583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POURQUOI RELAYER CETTE CONSULTATION ?</a:t>
            </a:r>
          </a:p>
        </p:txBody>
      </p:sp>
    </p:spTree>
    <p:extLst>
      <p:ext uri="{BB962C8B-B14F-4D97-AF65-F5344CB8AC3E}">
        <p14:creationId xmlns:p14="http://schemas.microsoft.com/office/powerpoint/2010/main" val="184158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1D49DD-F59F-4E63-87AA-6AB0F589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Consultation citoyenne – kit 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A60AB8-782A-47B8-8CDE-A79B1AE1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B7B-B812-7A4D-A56D-186368EE2DB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2EDAB8-593D-4B70-8EDC-DA9276CFAA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fr-FR" sz="1400" b="1">
                <a:solidFill>
                  <a:srgbClr val="E50050"/>
                </a:solidFill>
              </a:rPr>
              <a:t>Communication externe </a:t>
            </a:r>
            <a:r>
              <a:rPr lang="fr-FR" sz="1400">
                <a:solidFill>
                  <a:srgbClr val="E50050"/>
                </a:solidFill>
              </a:rPr>
              <a:t>: </a:t>
            </a: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fr-FR" sz="1400">
                <a:solidFill>
                  <a:schemeClr val="dk1"/>
                </a:solidFill>
              </a:rPr>
              <a:t>Les </a:t>
            </a:r>
            <a:r>
              <a:rPr lang="fr-FR" sz="1400" b="1">
                <a:solidFill>
                  <a:schemeClr val="dk1"/>
                </a:solidFill>
              </a:rPr>
              <a:t>réseaux sociaux</a:t>
            </a:r>
            <a:r>
              <a:rPr lang="fr-FR" sz="1400">
                <a:solidFill>
                  <a:schemeClr val="dk1"/>
                </a:solidFill>
              </a:rPr>
              <a:t> jouent un rôle important dans la réussite des consultations. La publication de </a:t>
            </a:r>
            <a:r>
              <a:rPr lang="fr-FR" sz="1400" err="1">
                <a:solidFill>
                  <a:schemeClr val="dk1"/>
                </a:solidFill>
              </a:rPr>
              <a:t>posts</a:t>
            </a:r>
            <a:r>
              <a:rPr lang="fr-FR" sz="1400">
                <a:solidFill>
                  <a:schemeClr val="dk1"/>
                </a:solidFill>
              </a:rPr>
              <a:t> réguliers sur vos réseaux sociaux en utilisant les visuels transmis dans le kit de com sont un plus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fr-FR" sz="1400">
                <a:solidFill>
                  <a:schemeClr val="dk1"/>
                </a:solidFill>
              </a:rPr>
              <a:t>La mise en avant de la consultation sur votre </a:t>
            </a:r>
            <a:r>
              <a:rPr lang="fr-FR" sz="1400" b="1">
                <a:solidFill>
                  <a:schemeClr val="dk1"/>
                </a:solidFill>
              </a:rPr>
              <a:t>site Internet</a:t>
            </a:r>
            <a:r>
              <a:rPr lang="fr-FR" sz="1400">
                <a:solidFill>
                  <a:schemeClr val="dk1"/>
                </a:solidFill>
              </a:rPr>
              <a:t> sur des pages fréquemment visitées ou en rapport avec le sujet.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fr-FR" sz="1400">
                <a:solidFill>
                  <a:schemeClr val="dk1"/>
                </a:solidFill>
              </a:rPr>
              <a:t>La relance régulière de votre base </a:t>
            </a:r>
            <a:r>
              <a:rPr lang="fr-FR" sz="1400" b="1">
                <a:solidFill>
                  <a:schemeClr val="dk1"/>
                </a:solidFill>
              </a:rPr>
              <a:t>via emails </a:t>
            </a:r>
            <a:r>
              <a:rPr lang="fr-FR" sz="1400">
                <a:solidFill>
                  <a:schemeClr val="dk1"/>
                </a:solidFill>
              </a:rPr>
              <a:t>(effectuer 3 à 6 relances au fil de l’eau, dont certains emails dédiés). Vous pouvez intégrer dans le contenu des exemples de propositions afin d'engager le lecteur à participer.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fr-FR" sz="1400">
                <a:solidFill>
                  <a:schemeClr val="dk1"/>
                </a:solidFill>
              </a:rPr>
              <a:t>Si vous en avez la possibilité d’autres leviers de diffusion peuvent être sollicités : Prise de parole d’un ambassadeur, Spot TV, Vidéo, affichage dans l’espace public ou lieu de tourisme (si déconfinement)...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fr-FR"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400" b="1">
                <a:solidFill>
                  <a:srgbClr val="E50050"/>
                </a:solidFill>
              </a:rPr>
              <a:t>Communication interne </a:t>
            </a:r>
            <a:r>
              <a:rPr lang="fr-FR" sz="1400">
                <a:solidFill>
                  <a:schemeClr val="dk1"/>
                </a:solidFill>
              </a:rPr>
              <a:t>: Vos membres et salariés sont également des citoyens </a:t>
            </a:r>
            <a:r>
              <a:rPr lang="fr-FR" sz="1400" err="1">
                <a:solidFill>
                  <a:schemeClr val="dk1"/>
                </a:solidFill>
              </a:rPr>
              <a:t>engagés</a:t>
            </a:r>
            <a:r>
              <a:rPr lang="fr-FR" sz="1400">
                <a:solidFill>
                  <a:schemeClr val="dk1"/>
                </a:solidFill>
              </a:rPr>
              <a:t> et </a:t>
            </a:r>
            <a:r>
              <a:rPr lang="fr-FR" sz="1400" err="1">
                <a:solidFill>
                  <a:schemeClr val="dk1"/>
                </a:solidFill>
              </a:rPr>
              <a:t>concernés</a:t>
            </a:r>
            <a:r>
              <a:rPr lang="fr-FR" sz="1400">
                <a:solidFill>
                  <a:schemeClr val="dk1"/>
                </a:solidFill>
              </a:rPr>
              <a:t> directement par le sujet. N’hésitez pas à les solliciter : email du Président / bannière email / intranet…</a:t>
            </a:r>
          </a:p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EC218A1-3A1E-4791-9BCA-8ACD3BDF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7583"/>
            <a:ext cx="6237633" cy="768626"/>
          </a:xfrm>
        </p:spPr>
        <p:txBody>
          <a:bodyPr/>
          <a:lstStyle/>
          <a:p>
            <a:r>
              <a:rPr lang="fr-FR">
                <a:solidFill>
                  <a:srgbClr val="E50050"/>
                </a:solidFill>
              </a:rPr>
              <a:t>COMMENT RELAYER CETTE CONSULTATION ?</a:t>
            </a:r>
          </a:p>
        </p:txBody>
      </p:sp>
    </p:spTree>
    <p:extLst>
      <p:ext uri="{BB962C8B-B14F-4D97-AF65-F5344CB8AC3E}">
        <p14:creationId xmlns:p14="http://schemas.microsoft.com/office/powerpoint/2010/main" val="3725665755"/>
      </p:ext>
    </p:extLst>
  </p:cSld>
  <p:clrMapOvr>
    <a:masterClrMapping/>
  </p:clrMapOvr>
</p:sld>
</file>

<file path=ppt/theme/theme1.xml><?xml version="1.0" encoding="utf-8"?>
<a:theme xmlns:a="http://schemas.openxmlformats.org/drawingml/2006/main" name="1. Diapo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Thème avec ong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Thème sans ong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0C82AE5EBF54FAFFC076E17489206" ma:contentTypeVersion="9" ma:contentTypeDescription="Crée un document." ma:contentTypeScope="" ma:versionID="e13ac8b874e30dbe62c3721c72719a91">
  <xsd:schema xmlns:xsd="http://www.w3.org/2001/XMLSchema" xmlns:xs="http://www.w3.org/2001/XMLSchema" xmlns:p="http://schemas.microsoft.com/office/2006/metadata/properties" xmlns:ns2="6e3725ba-0836-4c61-a49e-06e502381b83" targetNamespace="http://schemas.microsoft.com/office/2006/metadata/properties" ma:root="true" ma:fieldsID="1413f4b22da7342295a396d3e785592d" ns2:_="">
    <xsd:import namespace="6e3725ba-0836-4c61-a49e-06e502381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725ba-0836-4c61-a49e-06e502381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25D2AE-676A-48BC-B9B0-F1697788878D}"/>
</file>

<file path=customXml/itemProps2.xml><?xml version="1.0" encoding="utf-8"?>
<ds:datastoreItem xmlns:ds="http://schemas.openxmlformats.org/officeDocument/2006/customXml" ds:itemID="{95B54CAC-7339-4DD2-AE22-F80B55189145}"/>
</file>

<file path=customXml/itemProps3.xml><?xml version="1.0" encoding="utf-8"?>
<ds:datastoreItem xmlns:ds="http://schemas.openxmlformats.org/officeDocument/2006/customXml" ds:itemID="{CE2E514D-BCEB-4A59-9871-241C5A928A0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1. Diapo titre</vt:lpstr>
      <vt:lpstr>2. Thème avec onglet</vt:lpstr>
      <vt:lpstr>3. Thème sans onglet</vt:lpstr>
      <vt:lpstr> CONSULTATION CITOYENNE « Comment agir pour un tourisme plus responsable en France ? »</vt:lpstr>
      <vt:lpstr>PowerPoint Presentation</vt:lpstr>
      <vt:lpstr>ORIGINES DE LA CONSULTATION</vt:lpstr>
      <vt:lpstr>OBJECTIFS DE LA CONSULTATION</vt:lpstr>
      <vt:lpstr>RETOMBÉES PRESSE</vt:lpstr>
      <vt:lpstr>PowerPoint Presentation</vt:lpstr>
      <vt:lpstr>POURQUOI CE KIT COMMUNICATION ?</vt:lpstr>
      <vt:lpstr>POURQUOI RELAYER CETTE CONSULTATION ?</vt:lpstr>
      <vt:lpstr>COMMENT RELAYER CETTE CONSULTATION ?</vt:lpstr>
      <vt:lpstr> PRINCIPES DE LA PARTICIPATION</vt:lpstr>
      <vt:lpstr>ÉLÉMENTS CONSTITUTIFS</vt:lpstr>
      <vt:lpstr>LE LIEN À DIFFUSER</vt:lpstr>
      <vt:lpstr>PowerPoint Presentation</vt:lpstr>
      <vt:lpstr>EXEMPLES D’ÉLÉMENTS DE LANGAGE</vt:lpstr>
      <vt:lpstr>EXEMPLES D’ÉLÉMENTS DE LANGAGE</vt:lpstr>
      <vt:lpstr>EXEMPLES D’ÉLÉMENTS DE LANGAGE</vt:lpstr>
      <vt:lpstr>EXEMPLES D’ÉLÉMENTS DE LANGAGE</vt:lpstr>
      <vt:lpstr>SÉLECTION DE QUELQUES PROPOSITIONS CITOYENNES</vt:lpstr>
      <vt:lpstr>PowerPoint Presentation</vt:lpstr>
      <vt:lpstr>IMAGE PRINCIPALE</vt:lpstr>
      <vt:lpstr>COULEUR PRINCIPAL DE LA CONSULTATION</vt:lpstr>
      <vt:lpstr>EXEMPLES DE VISUELS ENGAGEANTS (réseaux sociaux)</vt:lpstr>
      <vt:lpstr>EXEMPLES DE VISUELS ENGAGEANTS (emailing et site internet)</vt:lpstr>
      <vt:lpstr>BANQUE D’IMAGES DE LA CONSULTATION</vt:lpstr>
      <vt:lpstr>LOGO DES PARTENAIRES</vt:lpstr>
    </vt:vector>
  </TitlesOfParts>
  <Company>Cadran Solaire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Leslie Anneron</dc:creator>
  <cp:revision>1</cp:revision>
  <dcterms:created xsi:type="dcterms:W3CDTF">2020-03-31T08:22:03Z</dcterms:created>
  <dcterms:modified xsi:type="dcterms:W3CDTF">2021-05-20T14:03:10Z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0x010100F020C82AE5EBF54FAFFC076E17489206</vt:lpwstr>
  </property>
</Properties>
</file>